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Lst>
  <p:notesMasterIdLst>
    <p:notesMasterId r:id="rId22"/>
  </p:notesMasterIdLst>
  <p:handoutMasterIdLst>
    <p:handoutMasterId r:id="rId23"/>
  </p:handoutMasterIdLst>
  <p:sldIdLst>
    <p:sldId id="705" r:id="rId2"/>
    <p:sldId id="706" r:id="rId3"/>
    <p:sldId id="707" r:id="rId4"/>
    <p:sldId id="708" r:id="rId5"/>
    <p:sldId id="709" r:id="rId6"/>
    <p:sldId id="710" r:id="rId7"/>
    <p:sldId id="711" r:id="rId8"/>
    <p:sldId id="712" r:id="rId9"/>
    <p:sldId id="713" r:id="rId10"/>
    <p:sldId id="714" r:id="rId11"/>
    <p:sldId id="715" r:id="rId12"/>
    <p:sldId id="716" r:id="rId13"/>
    <p:sldId id="717" r:id="rId14"/>
    <p:sldId id="718" r:id="rId15"/>
    <p:sldId id="719" r:id="rId16"/>
    <p:sldId id="720" r:id="rId17"/>
    <p:sldId id="721" r:id="rId18"/>
    <p:sldId id="722" r:id="rId19"/>
    <p:sldId id="723" r:id="rId20"/>
    <p:sldId id="724" r:id="rId21"/>
  </p:sldIdLst>
  <p:sldSz cx="9144000" cy="6858000" type="letter"/>
  <p:notesSz cx="7315200" cy="96012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kern="1200">
        <a:solidFill>
          <a:schemeClr val="tx1"/>
        </a:solidFill>
        <a:latin typeface="Arial" pitchFamily="34" charset="0"/>
        <a:ea typeface="ヒラギノ角ゴ Pro W3" pitchFamily="127" charset="-128"/>
        <a:cs typeface="+mn-cs"/>
      </a:defRPr>
    </a:lvl1pPr>
    <a:lvl2pPr marL="457200" algn="l" rtl="0" fontAlgn="base">
      <a:spcBef>
        <a:spcPct val="0"/>
      </a:spcBef>
      <a:spcAft>
        <a:spcPct val="0"/>
      </a:spcAft>
      <a:defRPr kern="1200">
        <a:solidFill>
          <a:schemeClr val="tx1"/>
        </a:solidFill>
        <a:latin typeface="Arial" pitchFamily="34" charset="0"/>
        <a:ea typeface="ヒラギノ角ゴ Pro W3" pitchFamily="127" charset="-128"/>
        <a:cs typeface="+mn-cs"/>
      </a:defRPr>
    </a:lvl2pPr>
    <a:lvl3pPr marL="914400" algn="l" rtl="0" fontAlgn="base">
      <a:spcBef>
        <a:spcPct val="0"/>
      </a:spcBef>
      <a:spcAft>
        <a:spcPct val="0"/>
      </a:spcAft>
      <a:defRPr kern="1200">
        <a:solidFill>
          <a:schemeClr val="tx1"/>
        </a:solidFill>
        <a:latin typeface="Arial" pitchFamily="34" charset="0"/>
        <a:ea typeface="ヒラギノ角ゴ Pro W3" pitchFamily="127" charset="-128"/>
        <a:cs typeface="+mn-cs"/>
      </a:defRPr>
    </a:lvl3pPr>
    <a:lvl4pPr marL="1371600" algn="l" rtl="0" fontAlgn="base">
      <a:spcBef>
        <a:spcPct val="0"/>
      </a:spcBef>
      <a:spcAft>
        <a:spcPct val="0"/>
      </a:spcAft>
      <a:defRPr kern="1200">
        <a:solidFill>
          <a:schemeClr val="tx1"/>
        </a:solidFill>
        <a:latin typeface="Arial" pitchFamily="34" charset="0"/>
        <a:ea typeface="ヒラギノ角ゴ Pro W3" pitchFamily="127" charset="-128"/>
        <a:cs typeface="+mn-cs"/>
      </a:defRPr>
    </a:lvl4pPr>
    <a:lvl5pPr marL="1828800" algn="l" rtl="0" fontAlgn="base">
      <a:spcBef>
        <a:spcPct val="0"/>
      </a:spcBef>
      <a:spcAft>
        <a:spcPct val="0"/>
      </a:spcAft>
      <a:defRPr kern="1200">
        <a:solidFill>
          <a:schemeClr val="tx1"/>
        </a:solidFill>
        <a:latin typeface="Arial" pitchFamily="34" charset="0"/>
        <a:ea typeface="ヒラギノ角ゴ Pro W3" pitchFamily="127" charset="-128"/>
        <a:cs typeface="+mn-cs"/>
      </a:defRPr>
    </a:lvl5pPr>
    <a:lvl6pPr marL="2286000" algn="l" defTabSz="914400" rtl="0" eaLnBrk="1" latinLnBrk="0" hangingPunct="1">
      <a:defRPr kern="1200">
        <a:solidFill>
          <a:schemeClr val="tx1"/>
        </a:solidFill>
        <a:latin typeface="Arial" pitchFamily="34" charset="0"/>
        <a:ea typeface="ヒラギノ角ゴ Pro W3" pitchFamily="127" charset="-128"/>
        <a:cs typeface="+mn-cs"/>
      </a:defRPr>
    </a:lvl6pPr>
    <a:lvl7pPr marL="2743200" algn="l" defTabSz="914400" rtl="0" eaLnBrk="1" latinLnBrk="0" hangingPunct="1">
      <a:defRPr kern="1200">
        <a:solidFill>
          <a:schemeClr val="tx1"/>
        </a:solidFill>
        <a:latin typeface="Arial" pitchFamily="34" charset="0"/>
        <a:ea typeface="ヒラギノ角ゴ Pro W3" pitchFamily="127" charset="-128"/>
        <a:cs typeface="+mn-cs"/>
      </a:defRPr>
    </a:lvl7pPr>
    <a:lvl8pPr marL="3200400" algn="l" defTabSz="914400" rtl="0" eaLnBrk="1" latinLnBrk="0" hangingPunct="1">
      <a:defRPr kern="1200">
        <a:solidFill>
          <a:schemeClr val="tx1"/>
        </a:solidFill>
        <a:latin typeface="Arial" pitchFamily="34" charset="0"/>
        <a:ea typeface="ヒラギノ角ゴ Pro W3" pitchFamily="127" charset="-128"/>
        <a:cs typeface="+mn-cs"/>
      </a:defRPr>
    </a:lvl8pPr>
    <a:lvl9pPr marL="3657600" algn="l" defTabSz="914400" rtl="0" eaLnBrk="1" latinLnBrk="0" hangingPunct="1">
      <a:defRPr kern="1200">
        <a:solidFill>
          <a:schemeClr val="tx1"/>
        </a:solidFill>
        <a:latin typeface="Arial" pitchFamily="34" charset="0"/>
        <a:ea typeface="ヒラギノ角ゴ Pro W3" pitchFamily="127"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5DAFF"/>
    <a:srgbClr val="99CCFF"/>
    <a:srgbClr val="A7FDC4"/>
    <a:srgbClr val="FFD889"/>
    <a:srgbClr val="FFCE6D"/>
    <a:srgbClr val="2232CE"/>
    <a:srgbClr val="E1F0FF"/>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442" y="-163"/>
      </p:cViewPr>
      <p:guideLst>
        <p:guide orient="horz" pos="2266"/>
        <p:guide orient="horz" pos="1488"/>
        <p:guide orient="horz" pos="4319"/>
        <p:guide orient="horz" pos="3012"/>
        <p:guide pos="2880"/>
        <p:guide pos="11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1302" y="-72"/>
      </p:cViewPr>
      <p:guideLst>
        <p:guide orient="horz" pos="3025"/>
        <p:guide pos="2304"/>
      </p:guideLst>
    </p:cSldViewPr>
  </p:notes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4578" name="Picture 3" descr="Slide_title2_02"/>
          <p:cNvPicPr>
            <a:picLocks noChangeAspect="1" noChangeArrowheads="1"/>
          </p:cNvPicPr>
          <p:nvPr/>
        </p:nvPicPr>
        <p:blipFill>
          <a:blip r:embed="rId2">
            <a:extLst>
              <a:ext uri="{28A0092B-C50C-407E-A947-70E740481C1C}">
                <a14:useLocalDpi xmlns:a14="http://schemas.microsoft.com/office/drawing/2010/main" val="0"/>
              </a:ext>
            </a:extLst>
          </a:blip>
          <a:srcRect l="74965" t="32530" r="2986"/>
          <a:stretch>
            <a:fillRect/>
          </a:stretch>
        </p:blipFill>
        <p:spPr bwMode="auto">
          <a:xfrm>
            <a:off x="5689600" y="0"/>
            <a:ext cx="16256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Line 4"/>
          <p:cNvSpPr>
            <a:spLocks noChangeShapeType="1"/>
          </p:cNvSpPr>
          <p:nvPr/>
        </p:nvSpPr>
        <p:spPr bwMode="auto">
          <a:xfrm flipV="1">
            <a:off x="0" y="561975"/>
            <a:ext cx="7315200" cy="3175"/>
          </a:xfrm>
          <a:prstGeom prst="line">
            <a:avLst/>
          </a:prstGeom>
          <a:noFill/>
          <a:ln w="9525">
            <a:solidFill>
              <a:srgbClr val="C7C397"/>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4580" name="Group 6"/>
          <p:cNvGrpSpPr>
            <a:grpSpLocks/>
          </p:cNvGrpSpPr>
          <p:nvPr/>
        </p:nvGrpSpPr>
        <p:grpSpPr bwMode="auto">
          <a:xfrm>
            <a:off x="0" y="9309100"/>
            <a:ext cx="7315200" cy="241300"/>
            <a:chOff x="-48" y="5568"/>
            <a:chExt cx="4320" cy="144"/>
          </a:xfrm>
        </p:grpSpPr>
        <p:sp>
          <p:nvSpPr>
            <p:cNvPr id="24584" name="Line 7"/>
            <p:cNvSpPr>
              <a:spLocks noChangeShapeType="1"/>
            </p:cNvSpPr>
            <p:nvPr userDrawn="1"/>
          </p:nvSpPr>
          <p:spPr bwMode="auto">
            <a:xfrm>
              <a:off x="-48" y="5712"/>
              <a:ext cx="4320" cy="0"/>
            </a:xfrm>
            <a:prstGeom prst="line">
              <a:avLst/>
            </a:prstGeom>
            <a:noFill/>
            <a:ln w="9525">
              <a:solidFill>
                <a:srgbClr val="C7C397"/>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5" name="Line 8"/>
            <p:cNvSpPr>
              <a:spLocks noChangeShapeType="1"/>
            </p:cNvSpPr>
            <p:nvPr userDrawn="1"/>
          </p:nvSpPr>
          <p:spPr bwMode="auto">
            <a:xfrm>
              <a:off x="-48" y="5568"/>
              <a:ext cx="4320" cy="0"/>
            </a:xfrm>
            <a:prstGeom prst="line">
              <a:avLst/>
            </a:prstGeom>
            <a:noFill/>
            <a:ln w="9525">
              <a:solidFill>
                <a:srgbClr val="C7C397"/>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3318" name="Rectangle 9"/>
          <p:cNvSpPr>
            <a:spLocks noChangeArrowheads="1"/>
          </p:cNvSpPr>
          <p:nvPr/>
        </p:nvSpPr>
        <p:spPr bwMode="auto">
          <a:xfrm>
            <a:off x="4048125" y="9309100"/>
            <a:ext cx="2316163"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defTabSz="968375" eaLnBrk="0" hangingPunct="0">
              <a:defRPr sz="2400">
                <a:solidFill>
                  <a:schemeClr val="tx1"/>
                </a:solidFill>
                <a:latin typeface="Arial" pitchFamily="34" charset="0"/>
                <a:ea typeface="ヒラギノ角ゴ Pro W3" pitchFamily="127" charset="-128"/>
              </a:defRPr>
            </a:lvl1pPr>
            <a:lvl2pPr marL="742950" indent="-285750" defTabSz="968375" eaLnBrk="0" hangingPunct="0">
              <a:defRPr sz="2400">
                <a:solidFill>
                  <a:schemeClr val="tx1"/>
                </a:solidFill>
                <a:latin typeface="Arial" pitchFamily="34" charset="0"/>
                <a:ea typeface="ヒラギノ角ゴ Pro W3" pitchFamily="127" charset="-128"/>
              </a:defRPr>
            </a:lvl2pPr>
            <a:lvl3pPr marL="1143000" indent="-228600" defTabSz="968375" eaLnBrk="0" hangingPunct="0">
              <a:defRPr sz="2400">
                <a:solidFill>
                  <a:schemeClr val="tx1"/>
                </a:solidFill>
                <a:latin typeface="Arial" pitchFamily="34" charset="0"/>
                <a:ea typeface="ヒラギノ角ゴ Pro W3" pitchFamily="127" charset="-128"/>
              </a:defRPr>
            </a:lvl3pPr>
            <a:lvl4pPr marL="1600200" indent="-228600" defTabSz="968375" eaLnBrk="0" hangingPunct="0">
              <a:defRPr sz="2400">
                <a:solidFill>
                  <a:schemeClr val="tx1"/>
                </a:solidFill>
                <a:latin typeface="Arial" pitchFamily="34" charset="0"/>
                <a:ea typeface="ヒラギノ角ゴ Pro W3" pitchFamily="127" charset="-128"/>
              </a:defRPr>
            </a:lvl4pPr>
            <a:lvl5pPr marL="2057400" indent="-228600" defTabSz="968375" eaLnBrk="0" hangingPunct="0">
              <a:defRPr sz="2400">
                <a:solidFill>
                  <a:schemeClr val="tx1"/>
                </a:solidFill>
                <a:latin typeface="Arial" pitchFamily="34" charset="0"/>
                <a:ea typeface="ヒラギノ角ゴ Pro W3" pitchFamily="127" charset="-128"/>
              </a:defRPr>
            </a:lvl5pPr>
            <a:lvl6pPr marL="2514600" indent="-228600" defTabSz="968375" eaLnBrk="0" fontAlgn="base" hangingPunct="0">
              <a:spcBef>
                <a:spcPct val="0"/>
              </a:spcBef>
              <a:spcAft>
                <a:spcPct val="0"/>
              </a:spcAft>
              <a:defRPr sz="2400">
                <a:solidFill>
                  <a:schemeClr val="tx1"/>
                </a:solidFill>
                <a:latin typeface="Arial" pitchFamily="34" charset="0"/>
                <a:ea typeface="ヒラギノ角ゴ Pro W3" pitchFamily="127" charset="-128"/>
              </a:defRPr>
            </a:lvl6pPr>
            <a:lvl7pPr marL="2971800" indent="-228600" defTabSz="968375" eaLnBrk="0" fontAlgn="base" hangingPunct="0">
              <a:spcBef>
                <a:spcPct val="0"/>
              </a:spcBef>
              <a:spcAft>
                <a:spcPct val="0"/>
              </a:spcAft>
              <a:defRPr sz="2400">
                <a:solidFill>
                  <a:schemeClr val="tx1"/>
                </a:solidFill>
                <a:latin typeface="Arial" pitchFamily="34" charset="0"/>
                <a:ea typeface="ヒラギノ角ゴ Pro W3" pitchFamily="127" charset="-128"/>
              </a:defRPr>
            </a:lvl7pPr>
            <a:lvl8pPr marL="3429000" indent="-228600" defTabSz="968375" eaLnBrk="0" fontAlgn="base" hangingPunct="0">
              <a:spcBef>
                <a:spcPct val="0"/>
              </a:spcBef>
              <a:spcAft>
                <a:spcPct val="0"/>
              </a:spcAft>
              <a:defRPr sz="2400">
                <a:solidFill>
                  <a:schemeClr val="tx1"/>
                </a:solidFill>
                <a:latin typeface="Arial" pitchFamily="34" charset="0"/>
                <a:ea typeface="ヒラギノ角ゴ Pro W3" pitchFamily="127" charset="-128"/>
              </a:defRPr>
            </a:lvl8pPr>
            <a:lvl9pPr marL="3886200" indent="-228600" defTabSz="968375" eaLnBrk="0" fontAlgn="base" hangingPunct="0">
              <a:spcBef>
                <a:spcPct val="0"/>
              </a:spcBef>
              <a:spcAft>
                <a:spcPct val="0"/>
              </a:spcAft>
              <a:defRPr sz="2400">
                <a:solidFill>
                  <a:schemeClr val="tx1"/>
                </a:solidFill>
                <a:latin typeface="Arial" pitchFamily="34" charset="0"/>
                <a:ea typeface="ヒラギノ角ゴ Pro W3" pitchFamily="127" charset="-128"/>
              </a:defRPr>
            </a:lvl9pPr>
          </a:lstStyle>
          <a:p>
            <a:pPr algn="r" eaLnBrk="1" hangingPunct="1">
              <a:defRPr/>
            </a:pPr>
            <a:r>
              <a:rPr lang="en-US" altLang="en-US" sz="1000" dirty="0" smtClean="0">
                <a:solidFill>
                  <a:srgbClr val="663300"/>
                </a:solidFill>
                <a:latin typeface="Verdana" pitchFamily="34" charset="0"/>
              </a:rPr>
              <a:t> TeamSTEPPS 2.0  |  Measurement</a:t>
            </a:r>
          </a:p>
        </p:txBody>
      </p:sp>
      <p:sp>
        <p:nvSpPr>
          <p:cNvPr id="10" name="Rectangle 13"/>
          <p:cNvSpPr>
            <a:spLocks noChangeArrowheads="1"/>
          </p:cNvSpPr>
          <p:nvPr/>
        </p:nvSpPr>
        <p:spPr bwMode="gray">
          <a:xfrm>
            <a:off x="5786438" y="84138"/>
            <a:ext cx="1431925" cy="393700"/>
          </a:xfrm>
          <a:prstGeom prst="rect">
            <a:avLst/>
          </a:prstGeom>
          <a:noFill/>
          <a:ln>
            <a:noFill/>
          </a:ln>
          <a:extLst/>
        </p:spPr>
        <p:txBody>
          <a:bodyPr lIns="47540" tIns="47540" rIns="47540" bIns="47540"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defRPr/>
            </a:pPr>
            <a:r>
              <a:rPr lang="en-US" altLang="en-US" sz="1200" b="1" dirty="0" smtClean="0">
                <a:solidFill>
                  <a:srgbClr val="FFFFE1"/>
                </a:solidFill>
              </a:rPr>
              <a:t>Measurement</a:t>
            </a:r>
            <a:endParaRPr lang="en-US" altLang="en-US" dirty="0" smtClean="0"/>
          </a:p>
        </p:txBody>
      </p:sp>
      <p:sp>
        <p:nvSpPr>
          <p:cNvPr id="11" name="Rectangle 5"/>
          <p:cNvSpPr txBox="1">
            <a:spLocks noChangeArrowheads="1"/>
          </p:cNvSpPr>
          <p:nvPr/>
        </p:nvSpPr>
        <p:spPr bwMode="auto">
          <a:xfrm>
            <a:off x="6427788" y="9248775"/>
            <a:ext cx="790575" cy="314325"/>
          </a:xfrm>
          <a:prstGeom prst="rect">
            <a:avLst/>
          </a:prstGeom>
          <a:noFill/>
          <a:ln>
            <a:noFill/>
          </a:ln>
          <a:effectLst/>
          <a:extLst/>
        </p:spPr>
        <p:txBody>
          <a:bodyPr lIns="96653" tIns="48327" rIns="96653" bIns="48327" anchor="b"/>
          <a:lstStyle>
            <a:defPPr>
              <a:defRPr lang="en-US"/>
            </a:defPPr>
            <a:lvl1pPr algn="r" defTabSz="966788" rtl="0" fontAlgn="base">
              <a:spcBef>
                <a:spcPct val="0"/>
              </a:spcBef>
              <a:spcAft>
                <a:spcPct val="0"/>
              </a:spcAft>
              <a:defRPr sz="900" kern="1200" dirty="0" smtClean="0">
                <a:solidFill>
                  <a:srgbClr val="663300"/>
                </a:solidFill>
                <a:latin typeface="Verdana" pitchFamily="34" charset="0"/>
                <a:ea typeface="+mn-ea"/>
                <a:cs typeface="+mn-cs"/>
              </a:defRPr>
            </a:lvl1pPr>
            <a:lvl2pPr marL="457200" algn="l" rtl="0" fontAlgn="base">
              <a:spcBef>
                <a:spcPct val="0"/>
              </a:spcBef>
              <a:spcAft>
                <a:spcPct val="0"/>
              </a:spcAft>
              <a:defRPr sz="1600" kern="1200">
                <a:solidFill>
                  <a:schemeClr val="tx1"/>
                </a:solidFill>
                <a:latin typeface="Arial" pitchFamily="34" charset="0"/>
                <a:ea typeface="+mn-ea"/>
                <a:cs typeface="+mn-cs"/>
              </a:defRPr>
            </a:lvl2pPr>
            <a:lvl3pPr marL="914400" algn="l" rtl="0" fontAlgn="base">
              <a:spcBef>
                <a:spcPct val="0"/>
              </a:spcBef>
              <a:spcAft>
                <a:spcPct val="0"/>
              </a:spcAft>
              <a:defRPr sz="1600" kern="1200">
                <a:solidFill>
                  <a:schemeClr val="tx1"/>
                </a:solidFill>
                <a:latin typeface="Arial" pitchFamily="34" charset="0"/>
                <a:ea typeface="+mn-ea"/>
                <a:cs typeface="+mn-cs"/>
              </a:defRPr>
            </a:lvl3pPr>
            <a:lvl4pPr marL="1371600" algn="l" rtl="0" fontAlgn="base">
              <a:spcBef>
                <a:spcPct val="0"/>
              </a:spcBef>
              <a:spcAft>
                <a:spcPct val="0"/>
              </a:spcAft>
              <a:defRPr sz="1600" kern="1200">
                <a:solidFill>
                  <a:schemeClr val="tx1"/>
                </a:solidFill>
                <a:latin typeface="Arial" pitchFamily="34" charset="0"/>
                <a:ea typeface="+mn-ea"/>
                <a:cs typeface="+mn-cs"/>
              </a:defRPr>
            </a:lvl4pPr>
            <a:lvl5pPr marL="1828800" algn="l" rtl="0" fontAlgn="base">
              <a:spcBef>
                <a:spcPct val="0"/>
              </a:spcBef>
              <a:spcAft>
                <a:spcPct val="0"/>
              </a:spcAft>
              <a:defRPr sz="1600" kern="1200">
                <a:solidFill>
                  <a:schemeClr val="tx1"/>
                </a:solidFill>
                <a:latin typeface="Arial" pitchFamily="34" charset="0"/>
                <a:ea typeface="+mn-ea"/>
                <a:cs typeface="+mn-cs"/>
              </a:defRPr>
            </a:lvl5pPr>
            <a:lvl6pPr marL="2286000" algn="l" defTabSz="914400" rtl="0" eaLnBrk="1" latinLnBrk="0" hangingPunct="1">
              <a:defRPr sz="1600" kern="1200">
                <a:solidFill>
                  <a:schemeClr val="tx1"/>
                </a:solidFill>
                <a:latin typeface="Arial" pitchFamily="34" charset="0"/>
                <a:ea typeface="+mn-ea"/>
                <a:cs typeface="+mn-cs"/>
              </a:defRPr>
            </a:lvl6pPr>
            <a:lvl7pPr marL="2743200" algn="l" defTabSz="914400" rtl="0" eaLnBrk="1" latinLnBrk="0" hangingPunct="1">
              <a:defRPr sz="1600" kern="1200">
                <a:solidFill>
                  <a:schemeClr val="tx1"/>
                </a:solidFill>
                <a:latin typeface="Arial" pitchFamily="34" charset="0"/>
                <a:ea typeface="+mn-ea"/>
                <a:cs typeface="+mn-cs"/>
              </a:defRPr>
            </a:lvl7pPr>
            <a:lvl8pPr marL="3200400" algn="l" defTabSz="914400" rtl="0" eaLnBrk="1" latinLnBrk="0" hangingPunct="1">
              <a:defRPr sz="1600" kern="1200">
                <a:solidFill>
                  <a:schemeClr val="tx1"/>
                </a:solidFill>
                <a:latin typeface="Arial" pitchFamily="34" charset="0"/>
                <a:ea typeface="+mn-ea"/>
                <a:cs typeface="+mn-cs"/>
              </a:defRPr>
            </a:lvl8pPr>
            <a:lvl9pPr marL="3657600" algn="l" defTabSz="914400" rtl="0" eaLnBrk="1" latinLnBrk="0" hangingPunct="1">
              <a:defRPr sz="1600" kern="1200">
                <a:solidFill>
                  <a:schemeClr val="tx1"/>
                </a:solidFill>
                <a:latin typeface="Arial" pitchFamily="34" charset="0"/>
                <a:ea typeface="+mn-ea"/>
                <a:cs typeface="+mn-cs"/>
              </a:defRPr>
            </a:lvl9pPr>
          </a:lstStyle>
          <a:p>
            <a:pPr>
              <a:defRPr/>
            </a:pPr>
            <a:r>
              <a:rPr lang="en-US"/>
              <a:t>E-10-</a:t>
            </a:r>
            <a:fld id="{080EAF1F-40F8-4F6B-9C29-39812A142665}" type="slidenum">
              <a:rPr lang="en-US"/>
              <a:pPr>
                <a:defRPr/>
              </a:pPr>
              <a:t>‹#›</a:t>
            </a:fld>
            <a:endParaRPr lang="en-US"/>
          </a:p>
        </p:txBody>
      </p:sp>
    </p:spTree>
    <p:extLst>
      <p:ext uri="{BB962C8B-B14F-4D97-AF65-F5344CB8AC3E}">
        <p14:creationId xmlns:p14="http://schemas.microsoft.com/office/powerpoint/2010/main" val="3675337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262313" y="9142413"/>
            <a:ext cx="792162"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240" tIns="46449" rIns="91240" bIns="46449">
            <a:spAutoFit/>
          </a:bodyPr>
          <a:lstStyle>
            <a:lvl1pPr defTabSz="906463" eaLnBrk="0" hangingPunct="0">
              <a:defRPr sz="2400">
                <a:solidFill>
                  <a:schemeClr val="tx1"/>
                </a:solidFill>
                <a:latin typeface="Arial" pitchFamily="34" charset="0"/>
                <a:ea typeface="ヒラギノ角ゴ Pro W3" pitchFamily="127" charset="-128"/>
              </a:defRPr>
            </a:lvl1pPr>
            <a:lvl2pPr marL="742950" indent="-285750" defTabSz="906463" eaLnBrk="0" hangingPunct="0">
              <a:defRPr sz="2400">
                <a:solidFill>
                  <a:schemeClr val="tx1"/>
                </a:solidFill>
                <a:latin typeface="Arial" pitchFamily="34" charset="0"/>
                <a:ea typeface="ヒラギノ角ゴ Pro W3" pitchFamily="127" charset="-128"/>
              </a:defRPr>
            </a:lvl2pPr>
            <a:lvl3pPr marL="1143000" indent="-228600" defTabSz="906463" eaLnBrk="0" hangingPunct="0">
              <a:defRPr sz="2400">
                <a:solidFill>
                  <a:schemeClr val="tx1"/>
                </a:solidFill>
                <a:latin typeface="Arial" pitchFamily="34" charset="0"/>
                <a:ea typeface="ヒラギノ角ゴ Pro W3" pitchFamily="127" charset="-128"/>
              </a:defRPr>
            </a:lvl3pPr>
            <a:lvl4pPr marL="1600200" indent="-228600" defTabSz="906463" eaLnBrk="0" hangingPunct="0">
              <a:defRPr sz="2400">
                <a:solidFill>
                  <a:schemeClr val="tx1"/>
                </a:solidFill>
                <a:latin typeface="Arial" pitchFamily="34" charset="0"/>
                <a:ea typeface="ヒラギノ角ゴ Pro W3" pitchFamily="127" charset="-128"/>
              </a:defRPr>
            </a:lvl4pPr>
            <a:lvl5pPr marL="2057400" indent="-228600" defTabSz="906463" eaLnBrk="0" hangingPunct="0">
              <a:defRPr sz="2400">
                <a:solidFill>
                  <a:schemeClr val="tx1"/>
                </a:solidFill>
                <a:latin typeface="Arial" pitchFamily="34" charset="0"/>
                <a:ea typeface="ヒラギノ角ゴ Pro W3" pitchFamily="127" charset="-128"/>
              </a:defRPr>
            </a:lvl5pPr>
            <a:lvl6pPr marL="2514600" indent="-228600" defTabSz="906463" eaLnBrk="0" fontAlgn="base" hangingPunct="0">
              <a:spcBef>
                <a:spcPct val="0"/>
              </a:spcBef>
              <a:spcAft>
                <a:spcPct val="0"/>
              </a:spcAft>
              <a:defRPr sz="2400">
                <a:solidFill>
                  <a:schemeClr val="tx1"/>
                </a:solidFill>
                <a:latin typeface="Arial" pitchFamily="34" charset="0"/>
                <a:ea typeface="ヒラギノ角ゴ Pro W3" pitchFamily="127" charset="-128"/>
              </a:defRPr>
            </a:lvl6pPr>
            <a:lvl7pPr marL="2971800" indent="-228600" defTabSz="906463" eaLnBrk="0" fontAlgn="base" hangingPunct="0">
              <a:spcBef>
                <a:spcPct val="0"/>
              </a:spcBef>
              <a:spcAft>
                <a:spcPct val="0"/>
              </a:spcAft>
              <a:defRPr sz="2400">
                <a:solidFill>
                  <a:schemeClr val="tx1"/>
                </a:solidFill>
                <a:latin typeface="Arial" pitchFamily="34" charset="0"/>
                <a:ea typeface="ヒラギノ角ゴ Pro W3" pitchFamily="127" charset="-128"/>
              </a:defRPr>
            </a:lvl7pPr>
            <a:lvl8pPr marL="3429000" indent="-228600" defTabSz="906463" eaLnBrk="0" fontAlgn="base" hangingPunct="0">
              <a:spcBef>
                <a:spcPct val="0"/>
              </a:spcBef>
              <a:spcAft>
                <a:spcPct val="0"/>
              </a:spcAft>
              <a:defRPr sz="2400">
                <a:solidFill>
                  <a:schemeClr val="tx1"/>
                </a:solidFill>
                <a:latin typeface="Arial" pitchFamily="34" charset="0"/>
                <a:ea typeface="ヒラギノ角ゴ Pro W3" pitchFamily="127" charset="-128"/>
              </a:defRPr>
            </a:lvl8pPr>
            <a:lvl9pPr marL="3886200" indent="-228600" defTabSz="906463" eaLnBrk="0" fontAlgn="base" hangingPunct="0">
              <a:spcBef>
                <a:spcPct val="0"/>
              </a:spcBef>
              <a:spcAft>
                <a:spcPct val="0"/>
              </a:spcAft>
              <a:defRPr sz="2400">
                <a:solidFill>
                  <a:schemeClr val="tx1"/>
                </a:solidFill>
                <a:latin typeface="Arial" pitchFamily="34" charset="0"/>
                <a:ea typeface="ヒラギノ角ゴ Pro W3" pitchFamily="127" charset="-128"/>
              </a:defRPr>
            </a:lvl9pPr>
          </a:lstStyle>
          <a:p>
            <a:pPr algn="ctr">
              <a:lnSpc>
                <a:spcPct val="90000"/>
              </a:lnSpc>
              <a:defRPr/>
            </a:pPr>
            <a:r>
              <a:rPr lang="en-US" altLang="en-US" sz="1300" smtClean="0"/>
              <a:t>Page </a:t>
            </a:r>
            <a:fld id="{5E8E632E-70D2-4203-8DF7-63C7725352E3}" type="slidenum">
              <a:rPr lang="en-US" altLang="en-US" sz="1300" smtClean="0"/>
              <a:pPr algn="ctr">
                <a:lnSpc>
                  <a:spcPct val="90000"/>
                </a:lnSpc>
                <a:defRPr/>
              </a:pPr>
              <a:t>‹#›</a:t>
            </a:fld>
            <a:endParaRPr lang="en-US" altLang="en-US" sz="1300" smtClean="0"/>
          </a:p>
        </p:txBody>
      </p:sp>
      <p:sp>
        <p:nvSpPr>
          <p:cNvPr id="23555" name="Rectangle 3"/>
          <p:cNvSpPr>
            <a:spLocks noGrp="1" noRot="1" noChangeAspect="1" noChangeArrowheads="1" noTextEdit="1"/>
          </p:cNvSpPr>
          <p:nvPr>
            <p:ph type="sldImg" idx="2"/>
          </p:nvPr>
        </p:nvSpPr>
        <p:spPr bwMode="auto">
          <a:xfrm>
            <a:off x="1868488" y="1174750"/>
            <a:ext cx="3592512" cy="26939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p:cNvSpPr>
            <a:spLocks noGrp="1" noChangeArrowheads="1"/>
          </p:cNvSpPr>
          <p:nvPr>
            <p:ph type="body" sz="quarter" idx="3"/>
          </p:nvPr>
        </p:nvSpPr>
        <p:spPr bwMode="auto">
          <a:xfrm>
            <a:off x="992188" y="4557713"/>
            <a:ext cx="5365750" cy="4851400"/>
          </a:xfrm>
          <a:prstGeom prst="rect">
            <a:avLst/>
          </a:prstGeom>
          <a:noFill/>
          <a:ln w="12700">
            <a:noFill/>
            <a:miter lim="800000"/>
            <a:headEnd/>
            <a:tailEnd/>
          </a:ln>
          <a:effectLst/>
        </p:spPr>
        <p:txBody>
          <a:bodyPr vert="horz" wrap="square" lIns="94560" tIns="46449" rIns="94560" bIns="46449"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221567024"/>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400" b="1" kern="1200">
        <a:solidFill>
          <a:schemeClr val="tx1"/>
        </a:solidFill>
        <a:latin typeface="Arial" charset="0"/>
        <a:ea typeface="ヒラギノ角ゴ Pro W3" charset="0"/>
        <a:cs typeface="ヒラギノ角ゴ Pro W3" charset="0"/>
      </a:defRPr>
    </a:lvl1pPr>
    <a:lvl2pPr marL="457200" algn="l" rtl="0" eaLnBrk="0" fontAlgn="base" hangingPunct="0">
      <a:lnSpc>
        <a:spcPct val="90000"/>
      </a:lnSpc>
      <a:spcBef>
        <a:spcPct val="40000"/>
      </a:spcBef>
      <a:spcAft>
        <a:spcPct val="0"/>
      </a:spcAft>
      <a:defRPr sz="1400" b="1" kern="1200">
        <a:solidFill>
          <a:schemeClr val="tx1"/>
        </a:solidFill>
        <a:latin typeface="Arial" charset="0"/>
        <a:ea typeface="ヒラギノ角ゴ Pro W3" charset="0"/>
        <a:cs typeface="+mn-cs"/>
      </a:defRPr>
    </a:lvl2pPr>
    <a:lvl3pPr marL="914400" algn="l" rtl="0" eaLnBrk="0" fontAlgn="base" hangingPunct="0">
      <a:lnSpc>
        <a:spcPct val="90000"/>
      </a:lnSpc>
      <a:spcBef>
        <a:spcPct val="40000"/>
      </a:spcBef>
      <a:spcAft>
        <a:spcPct val="0"/>
      </a:spcAft>
      <a:defRPr sz="1400" b="1" kern="1200">
        <a:solidFill>
          <a:schemeClr val="tx1"/>
        </a:solidFill>
        <a:latin typeface="Arial" charset="0"/>
        <a:ea typeface="ヒラギノ角ゴ Pro W3" charset="0"/>
        <a:cs typeface="+mn-cs"/>
      </a:defRPr>
    </a:lvl3pPr>
    <a:lvl4pPr marL="1371600" algn="l" rtl="0" eaLnBrk="0" fontAlgn="base" hangingPunct="0">
      <a:lnSpc>
        <a:spcPct val="90000"/>
      </a:lnSpc>
      <a:spcBef>
        <a:spcPct val="40000"/>
      </a:spcBef>
      <a:spcAft>
        <a:spcPct val="0"/>
      </a:spcAft>
      <a:defRPr sz="1400" b="1" kern="1200">
        <a:solidFill>
          <a:schemeClr val="tx1"/>
        </a:solidFill>
        <a:latin typeface="Arial" charset="0"/>
        <a:ea typeface="ヒラギノ角ゴ Pro W3" charset="0"/>
        <a:cs typeface="+mn-cs"/>
      </a:defRPr>
    </a:lvl4pPr>
    <a:lvl5pPr marL="1828800" algn="l" rtl="0" eaLnBrk="0" fontAlgn="base" hangingPunct="0">
      <a:lnSpc>
        <a:spcPct val="90000"/>
      </a:lnSpc>
      <a:spcBef>
        <a:spcPct val="40000"/>
      </a:spcBef>
      <a:spcAft>
        <a:spcPct val="0"/>
      </a:spcAft>
      <a:defRPr sz="1400" b="1" kern="1200">
        <a:solidFill>
          <a:schemeClr val="tx1"/>
        </a:solidFill>
        <a:latin typeface="Arial" charset="0"/>
        <a:ea typeface="ヒラギノ角ゴ Pro W3"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548878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themeOverride" Target="../theme/themeOverride1.xml"/><Relationship Id="rId5" Type="http://schemas.openxmlformats.org/officeDocument/2006/relationships/image" Target="../media/image7.emf"/><Relationship Id="rId4" Type="http://schemas.openxmlformats.org/officeDocument/2006/relationships/image" Target="../media/image6.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10" descr="Slide_title2_0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054225" y="0"/>
            <a:ext cx="7107238"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1" descr="BinderBeigeElement.eps"/>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938" y="-7938"/>
            <a:ext cx="4354513"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descr="Branding_TeamSTEPPS2.eps"/>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96863" y="5740400"/>
            <a:ext cx="516413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93671" name="Rectangle 7"/>
          <p:cNvSpPr>
            <a:spLocks noGrp="1" noChangeArrowheads="1"/>
          </p:cNvSpPr>
          <p:nvPr>
            <p:ph type="ctrTitle"/>
          </p:nvPr>
        </p:nvSpPr>
        <p:spPr>
          <a:xfrm>
            <a:off x="3211513" y="3832225"/>
            <a:ext cx="5276850" cy="1131888"/>
          </a:xfrm>
        </p:spPr>
        <p:txBody>
          <a:bodyPr tIns="45720" bIns="45720" anchorCtr="0"/>
          <a:lstStyle>
            <a:lvl1pPr>
              <a:defRPr sz="3400"/>
            </a:lvl1pPr>
          </a:lstStyle>
          <a:p>
            <a:r>
              <a:rPr lang="en-US"/>
              <a:t>Click to edit Master title style</a:t>
            </a:r>
          </a:p>
        </p:txBody>
      </p:sp>
    </p:spTree>
    <p:extLst>
      <p:ext uri="{BB962C8B-B14F-4D97-AF65-F5344CB8AC3E}">
        <p14:creationId xmlns:p14="http://schemas.microsoft.com/office/powerpoint/2010/main" val="107287406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r>
              <a:rPr lang="en-US" altLang="en-US"/>
              <a:t> </a:t>
            </a:r>
            <a:fld id="{64E40828-0DFE-4187-91F3-E13C502F4B65}" type="slidenum">
              <a:rPr lang="en-US" altLang="en-US"/>
              <a:pPr>
                <a:defRPr/>
              </a:pPr>
              <a:t>‹#›</a:t>
            </a:fld>
            <a:r>
              <a:rPr lang="en-US" altLang="en-US"/>
              <a:t>  </a:t>
            </a:r>
          </a:p>
        </p:txBody>
      </p:sp>
    </p:spTree>
    <p:extLst>
      <p:ext uri="{BB962C8B-B14F-4D97-AF65-F5344CB8AC3E}">
        <p14:creationId xmlns:p14="http://schemas.microsoft.com/office/powerpoint/2010/main" val="1396942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5763" y="876300"/>
            <a:ext cx="1951037" cy="4687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81063" y="876300"/>
            <a:ext cx="5702300" cy="4687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r>
              <a:rPr lang="en-US" altLang="en-US"/>
              <a:t> </a:t>
            </a:r>
            <a:fld id="{746D9DB8-6F0F-495C-BF56-BF590792019B}" type="slidenum">
              <a:rPr lang="en-US" altLang="en-US"/>
              <a:pPr>
                <a:defRPr/>
              </a:pPr>
              <a:t>‹#›</a:t>
            </a:fld>
            <a:r>
              <a:rPr lang="en-US" altLang="en-US"/>
              <a:t>  </a:t>
            </a:r>
          </a:p>
        </p:txBody>
      </p:sp>
    </p:spTree>
    <p:extLst>
      <p:ext uri="{BB962C8B-B14F-4D97-AF65-F5344CB8AC3E}">
        <p14:creationId xmlns:p14="http://schemas.microsoft.com/office/powerpoint/2010/main" val="231229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sldNum" sz="quarter" idx="10"/>
          </p:nvPr>
        </p:nvSpPr>
        <p:spPr>
          <a:ln/>
        </p:spPr>
        <p:txBody>
          <a:bodyPr/>
          <a:lstStyle>
            <a:lvl1pPr>
              <a:defRPr/>
            </a:lvl1pPr>
          </a:lstStyle>
          <a:p>
            <a:pPr>
              <a:defRPr/>
            </a:pPr>
            <a:r>
              <a:rPr lang="en-US" altLang="en-US"/>
              <a:t> </a:t>
            </a:r>
            <a:fld id="{102BA4CF-0BE5-4A1E-8364-B99C3EA4D51B}" type="slidenum">
              <a:rPr lang="en-US" altLang="en-US"/>
              <a:pPr>
                <a:defRPr/>
              </a:pPr>
              <a:t>‹#›</a:t>
            </a:fld>
            <a:r>
              <a:rPr lang="en-US" altLang="en-US"/>
              <a:t>  </a:t>
            </a:r>
          </a:p>
        </p:txBody>
      </p:sp>
    </p:spTree>
    <p:extLst>
      <p:ext uri="{BB962C8B-B14F-4D97-AF65-F5344CB8AC3E}">
        <p14:creationId xmlns:p14="http://schemas.microsoft.com/office/powerpoint/2010/main" val="4256769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r>
              <a:rPr lang="en-US" altLang="en-US"/>
              <a:t> </a:t>
            </a:r>
            <a:fld id="{CA6D19B8-29C4-4BB6-A457-21F3F07A4FBB}" type="slidenum">
              <a:rPr lang="en-US" altLang="en-US"/>
              <a:pPr>
                <a:defRPr/>
              </a:pPr>
              <a:t>‹#›</a:t>
            </a:fld>
            <a:r>
              <a:rPr lang="en-US" altLang="en-US"/>
              <a:t>  </a:t>
            </a:r>
          </a:p>
        </p:txBody>
      </p:sp>
    </p:spTree>
    <p:extLst>
      <p:ext uri="{BB962C8B-B14F-4D97-AF65-F5344CB8AC3E}">
        <p14:creationId xmlns:p14="http://schemas.microsoft.com/office/powerpoint/2010/main" val="2147638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020888"/>
            <a:ext cx="3810000"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2020888"/>
            <a:ext cx="3810000"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r>
              <a:rPr lang="en-US" altLang="en-US"/>
              <a:t> </a:t>
            </a:r>
            <a:fld id="{11832CA7-0F0F-489F-AA85-F5B760E4B525}" type="slidenum">
              <a:rPr lang="en-US" altLang="en-US"/>
              <a:pPr>
                <a:defRPr/>
              </a:pPr>
              <a:t>‹#›</a:t>
            </a:fld>
            <a:r>
              <a:rPr lang="en-US" altLang="en-US"/>
              <a:t>  </a:t>
            </a:r>
          </a:p>
        </p:txBody>
      </p:sp>
    </p:spTree>
    <p:extLst>
      <p:ext uri="{BB962C8B-B14F-4D97-AF65-F5344CB8AC3E}">
        <p14:creationId xmlns:p14="http://schemas.microsoft.com/office/powerpoint/2010/main" val="636479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r>
              <a:rPr lang="en-US" altLang="en-US"/>
              <a:t> </a:t>
            </a:r>
            <a:fld id="{5F8D6F23-3774-47AF-89B2-A6ED8BE61BE1}" type="slidenum">
              <a:rPr lang="en-US" altLang="en-US"/>
              <a:pPr>
                <a:defRPr/>
              </a:pPr>
              <a:t>‹#›</a:t>
            </a:fld>
            <a:r>
              <a:rPr lang="en-US" altLang="en-US"/>
              <a:t>  </a:t>
            </a:r>
          </a:p>
        </p:txBody>
      </p:sp>
    </p:spTree>
    <p:extLst>
      <p:ext uri="{BB962C8B-B14F-4D97-AF65-F5344CB8AC3E}">
        <p14:creationId xmlns:p14="http://schemas.microsoft.com/office/powerpoint/2010/main" val="3203864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r>
              <a:rPr lang="en-US" altLang="en-US"/>
              <a:t> </a:t>
            </a:r>
            <a:fld id="{58252F33-64FC-4AC8-B635-C55BBD62FD05}" type="slidenum">
              <a:rPr lang="en-US" altLang="en-US"/>
              <a:pPr>
                <a:defRPr/>
              </a:pPr>
              <a:t>‹#›</a:t>
            </a:fld>
            <a:r>
              <a:rPr lang="en-US" altLang="en-US"/>
              <a:t>  </a:t>
            </a:r>
          </a:p>
        </p:txBody>
      </p:sp>
    </p:spTree>
    <p:extLst>
      <p:ext uri="{BB962C8B-B14F-4D97-AF65-F5344CB8AC3E}">
        <p14:creationId xmlns:p14="http://schemas.microsoft.com/office/powerpoint/2010/main" val="1543126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r>
              <a:rPr lang="en-US" altLang="en-US"/>
              <a:t> </a:t>
            </a:r>
            <a:fld id="{78A414F3-CEE8-419C-B150-7D5223E7D356}" type="slidenum">
              <a:rPr lang="en-US" altLang="en-US"/>
              <a:pPr>
                <a:defRPr/>
              </a:pPr>
              <a:t>‹#›</a:t>
            </a:fld>
            <a:r>
              <a:rPr lang="en-US" altLang="en-US"/>
              <a:t>  </a:t>
            </a:r>
          </a:p>
        </p:txBody>
      </p:sp>
    </p:spTree>
    <p:extLst>
      <p:ext uri="{BB962C8B-B14F-4D97-AF65-F5344CB8AC3E}">
        <p14:creationId xmlns:p14="http://schemas.microsoft.com/office/powerpoint/2010/main" val="1454060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r>
              <a:rPr lang="en-US" altLang="en-US"/>
              <a:t> </a:t>
            </a:r>
            <a:fld id="{98029B50-AB85-4F4B-ADA7-F590750813C6}" type="slidenum">
              <a:rPr lang="en-US" altLang="en-US"/>
              <a:pPr>
                <a:defRPr/>
              </a:pPr>
              <a:t>‹#›</a:t>
            </a:fld>
            <a:r>
              <a:rPr lang="en-US" altLang="en-US"/>
              <a:t>  </a:t>
            </a:r>
          </a:p>
        </p:txBody>
      </p:sp>
    </p:spTree>
    <p:extLst>
      <p:ext uri="{BB962C8B-B14F-4D97-AF65-F5344CB8AC3E}">
        <p14:creationId xmlns:p14="http://schemas.microsoft.com/office/powerpoint/2010/main" val="1183094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r>
              <a:rPr lang="en-US" altLang="en-US"/>
              <a:t> </a:t>
            </a:r>
            <a:fld id="{90B0FA30-9395-404D-952F-7B7654AE6760}" type="slidenum">
              <a:rPr lang="en-US" altLang="en-US"/>
              <a:pPr>
                <a:defRPr/>
              </a:pPr>
              <a:t>‹#›</a:t>
            </a:fld>
            <a:r>
              <a:rPr lang="en-US" altLang="en-US"/>
              <a:t>  </a:t>
            </a:r>
          </a:p>
        </p:txBody>
      </p:sp>
    </p:spTree>
    <p:extLst>
      <p:ext uri="{BB962C8B-B14F-4D97-AF65-F5344CB8AC3E}">
        <p14:creationId xmlns:p14="http://schemas.microsoft.com/office/powerpoint/2010/main" val="1040542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2" descr="New_TS_2.jpg"/>
          <p:cNvPicPr>
            <a:picLocks noChangeAspect="1"/>
          </p:cNvPicPr>
          <p:nvPr userDrawn="1"/>
        </p:nvPicPr>
        <p:blipFill>
          <a:blip r:embed="rId13">
            <a:extLst>
              <a:ext uri="{28A0092B-C50C-407E-A947-70E740481C1C}">
                <a14:useLocalDpi xmlns:a14="http://schemas.microsoft.com/office/drawing/2010/main" val="0"/>
              </a:ext>
            </a:extLst>
          </a:blip>
          <a:srcRect l="104"/>
          <a:stretch>
            <a:fillRect/>
          </a:stretch>
        </p:blipFill>
        <p:spPr bwMode="auto">
          <a:xfrm>
            <a:off x="0" y="-1588"/>
            <a:ext cx="9134475"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2" descr="Slide_content_2_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3805238"/>
            <a:ext cx="2978150" cy="305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4"/>
          <p:cNvSpPr>
            <a:spLocks noGrp="1" noChangeArrowheads="1"/>
          </p:cNvSpPr>
          <p:nvPr>
            <p:ph type="body" idx="1"/>
          </p:nvPr>
        </p:nvSpPr>
        <p:spPr bwMode="auto">
          <a:xfrm>
            <a:off x="914400" y="2020888"/>
            <a:ext cx="7772400"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92645" name="Rectangle 5"/>
          <p:cNvSpPr>
            <a:spLocks noGrp="1" noChangeArrowheads="1"/>
          </p:cNvSpPr>
          <p:nvPr>
            <p:ph type="sldNum" sz="quarter" idx="4"/>
          </p:nvPr>
        </p:nvSpPr>
        <p:spPr bwMode="auto">
          <a:xfrm>
            <a:off x="8096250" y="6581775"/>
            <a:ext cx="762000" cy="304800"/>
          </a:xfrm>
          <a:prstGeom prst="rect">
            <a:avLst/>
          </a:prstGeom>
          <a:noFill/>
          <a:ln w="9525">
            <a:noFill/>
            <a:miter lim="800000"/>
            <a:headEnd/>
            <a:tailEnd/>
          </a:ln>
          <a:effectLst/>
        </p:spPr>
        <p:txBody>
          <a:bodyPr vert="horz" wrap="square" lIns="91440" tIns="9144" rIns="91440" bIns="9144" numCol="1" anchor="ctr" anchorCtr="1" compatLnSpc="1">
            <a:prstTxWarp prst="textNoShape">
              <a:avLst/>
            </a:prstTxWarp>
          </a:bodyPr>
          <a:lstStyle>
            <a:lvl1pPr>
              <a:defRPr sz="1000" b="1">
                <a:solidFill>
                  <a:srgbClr val="542200"/>
                </a:solidFill>
              </a:defRPr>
            </a:lvl1pPr>
          </a:lstStyle>
          <a:p>
            <a:pPr>
              <a:defRPr/>
            </a:pPr>
            <a:r>
              <a:rPr lang="en-US" altLang="en-US"/>
              <a:t> </a:t>
            </a:r>
            <a:fld id="{C0C43DDB-20F0-4FBC-BFCA-EEE9AE7BD915}" type="slidenum">
              <a:rPr lang="en-US" altLang="en-US"/>
              <a:pPr>
                <a:defRPr/>
              </a:pPr>
              <a:t>‹#›</a:t>
            </a:fld>
            <a:r>
              <a:rPr lang="en-US" altLang="en-US"/>
              <a:t>  </a:t>
            </a:r>
          </a:p>
        </p:txBody>
      </p:sp>
      <p:sp>
        <p:nvSpPr>
          <p:cNvPr id="1030" name="Rectangle 6"/>
          <p:cNvSpPr>
            <a:spLocks noGrp="1" noChangeArrowheads="1"/>
          </p:cNvSpPr>
          <p:nvPr>
            <p:ph type="title"/>
          </p:nvPr>
        </p:nvSpPr>
        <p:spPr bwMode="auto">
          <a:xfrm>
            <a:off x="881063" y="876300"/>
            <a:ext cx="77390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91440" rIns="91440" bIns="91440" numCol="1" anchor="ctr" anchorCtr="1" compatLnSpc="1">
            <a:prstTxWarp prst="textNoShape">
              <a:avLst/>
            </a:prstTxWarp>
          </a:bodyPr>
          <a:lstStyle/>
          <a:p>
            <a:pPr lvl="0"/>
            <a:r>
              <a:rPr lang="en-US" altLang="en-US" smtClean="0"/>
              <a:t>Click to edit Master title style</a:t>
            </a:r>
          </a:p>
        </p:txBody>
      </p:sp>
      <p:sp>
        <p:nvSpPr>
          <p:cNvPr id="1031" name="Text Box 7"/>
          <p:cNvSpPr txBox="1">
            <a:spLocks noChangeArrowheads="1"/>
          </p:cNvSpPr>
          <p:nvPr/>
        </p:nvSpPr>
        <p:spPr bwMode="auto">
          <a:xfrm>
            <a:off x="3660775" y="6591300"/>
            <a:ext cx="14446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 bIns="9144" anchor="ctr" anchorCtr="1"/>
          <a:lstStyle>
            <a:lvl1pPr eaLnBrk="0" hangingPunct="0">
              <a:defRPr sz="2400">
                <a:solidFill>
                  <a:schemeClr val="tx1"/>
                </a:solidFill>
                <a:latin typeface="Arial" charset="0"/>
                <a:ea typeface="ヒラギノ角ゴ Pro W3" charset="0"/>
                <a:cs typeface="ヒラギノ角ゴ Pro W3" charset="0"/>
              </a:defRPr>
            </a:lvl1pPr>
            <a:lvl2pPr marL="742950" indent="-285750" eaLnBrk="0" hangingPunct="0">
              <a:defRPr sz="2400">
                <a:solidFill>
                  <a:schemeClr val="tx1"/>
                </a:solidFill>
                <a:latin typeface="Arial" charset="0"/>
                <a:ea typeface="ヒラギノ角ゴ Pro W3" charset="0"/>
              </a:defRPr>
            </a:lvl2pPr>
            <a:lvl3pPr marL="1143000" indent="-228600" eaLnBrk="0" hangingPunct="0">
              <a:defRPr sz="2400">
                <a:solidFill>
                  <a:schemeClr val="tx1"/>
                </a:solidFill>
                <a:latin typeface="Arial" charset="0"/>
                <a:ea typeface="ヒラギノ角ゴ Pro W3" charset="0"/>
              </a:defRPr>
            </a:lvl3pPr>
            <a:lvl4pPr marL="1600200" indent="-228600" eaLnBrk="0" hangingPunct="0">
              <a:defRPr sz="2400">
                <a:solidFill>
                  <a:schemeClr val="tx1"/>
                </a:solidFill>
                <a:latin typeface="Arial" charset="0"/>
                <a:ea typeface="ヒラギノ角ゴ Pro W3" charset="0"/>
              </a:defRPr>
            </a:lvl4pPr>
            <a:lvl5pPr marL="2057400" indent="-228600" eaLnBrk="0" hangingPunct="0">
              <a:defRPr sz="2400">
                <a:solidFill>
                  <a:schemeClr val="tx1"/>
                </a:solidFill>
                <a:latin typeface="Arial" charset="0"/>
                <a:ea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defRPr>
            </a:lvl9pPr>
          </a:lstStyle>
          <a:p>
            <a:pPr eaLnBrk="1" hangingPunct="1">
              <a:defRPr/>
            </a:pPr>
            <a:r>
              <a:rPr lang="en-US" sz="1000" b="1" smtClean="0">
                <a:solidFill>
                  <a:srgbClr val="542200"/>
                </a:solidFill>
              </a:rPr>
              <a:t>T</a:t>
            </a:r>
            <a:r>
              <a:rPr lang="en-US" sz="800" b="1" smtClean="0">
                <a:solidFill>
                  <a:srgbClr val="542200"/>
                </a:solidFill>
              </a:rPr>
              <a:t>EAM</a:t>
            </a:r>
            <a:r>
              <a:rPr lang="en-US" sz="1000" b="1" smtClean="0">
                <a:solidFill>
                  <a:srgbClr val="542200"/>
                </a:solidFill>
              </a:rPr>
              <a:t>STEPPS 05.2</a:t>
            </a:r>
          </a:p>
        </p:txBody>
      </p:sp>
      <p:pic>
        <p:nvPicPr>
          <p:cNvPr id="1032" name="Picture 8" descr="Slide_content2_0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868363"/>
            <a:ext cx="684213" cy="297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descr="Slide_content2_06"/>
          <p:cNvPicPr>
            <a:picLocks noChangeAspect="1" noChangeArrowheads="1"/>
          </p:cNvPicPr>
          <p:nvPr/>
        </p:nvPicPr>
        <p:blipFill>
          <a:blip r:embed="rId16">
            <a:extLst>
              <a:ext uri="{28A0092B-C50C-407E-A947-70E740481C1C}">
                <a14:useLocalDpi xmlns:a14="http://schemas.microsoft.com/office/drawing/2010/main" val="0"/>
              </a:ext>
            </a:extLst>
          </a:blip>
          <a:srcRect t="-5882" r="1672"/>
          <a:stretch>
            <a:fillRect/>
          </a:stretch>
        </p:blipFill>
        <p:spPr bwMode="auto">
          <a:xfrm>
            <a:off x="2962275" y="6400800"/>
            <a:ext cx="61579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92650" name="Text Box 10"/>
          <p:cNvSpPr txBox="1">
            <a:spLocks noChangeArrowheads="1"/>
          </p:cNvSpPr>
          <p:nvPr/>
        </p:nvSpPr>
        <p:spPr bwMode="auto">
          <a:xfrm>
            <a:off x="220663" y="6550025"/>
            <a:ext cx="1971675" cy="228600"/>
          </a:xfrm>
          <a:prstGeom prst="rect">
            <a:avLst/>
          </a:prstGeom>
          <a:noFill/>
          <a:ln w="9525">
            <a:noFill/>
            <a:miter lim="800000"/>
            <a:headEnd/>
            <a:tailEnd/>
          </a:ln>
          <a:effectLst/>
        </p:spPr>
        <p:txBody>
          <a:bodyPr>
            <a:spAutoFit/>
          </a:bodyPr>
          <a:lstStyle>
            <a:lvl1pPr eaLnBrk="0" hangingPunct="0">
              <a:defRPr sz="2400">
                <a:solidFill>
                  <a:schemeClr val="tx1"/>
                </a:solidFill>
                <a:latin typeface="Arial" pitchFamily="34" charset="0"/>
                <a:ea typeface="ヒラギノ角ゴ Pro W3" pitchFamily="127" charset="-128"/>
              </a:defRPr>
            </a:lvl1pPr>
            <a:lvl2pPr marL="742950" indent="-285750" eaLnBrk="0" hangingPunct="0">
              <a:defRPr sz="2400">
                <a:solidFill>
                  <a:schemeClr val="tx1"/>
                </a:solidFill>
                <a:latin typeface="Arial" pitchFamily="34" charset="0"/>
                <a:ea typeface="ヒラギノ角ゴ Pro W3" pitchFamily="127" charset="-128"/>
              </a:defRPr>
            </a:lvl2pPr>
            <a:lvl3pPr marL="1143000" indent="-228600" eaLnBrk="0" hangingPunct="0">
              <a:defRPr sz="2400">
                <a:solidFill>
                  <a:schemeClr val="tx1"/>
                </a:solidFill>
                <a:latin typeface="Arial" pitchFamily="34" charset="0"/>
                <a:ea typeface="ヒラギノ角ゴ Pro W3" pitchFamily="127" charset="-128"/>
              </a:defRPr>
            </a:lvl3pPr>
            <a:lvl4pPr marL="1600200" indent="-228600" eaLnBrk="0" hangingPunct="0">
              <a:defRPr sz="2400">
                <a:solidFill>
                  <a:schemeClr val="tx1"/>
                </a:solidFill>
                <a:latin typeface="Arial" pitchFamily="34" charset="0"/>
                <a:ea typeface="ヒラギノ角ゴ Pro W3" pitchFamily="127" charset="-128"/>
              </a:defRPr>
            </a:lvl4pPr>
            <a:lvl5pPr marL="2057400" indent="-228600" eaLnBrk="0" hangingPunct="0">
              <a:defRPr sz="2400">
                <a:solidFill>
                  <a:schemeClr val="tx1"/>
                </a:solidFill>
                <a:latin typeface="Arial" pitchFamily="34" charset="0"/>
                <a:ea typeface="ヒラギノ角ゴ Pro W3" pitchFamily="127"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127"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127"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127"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127" charset="-128"/>
              </a:defRPr>
            </a:lvl9pPr>
          </a:lstStyle>
          <a:p>
            <a:pPr eaLnBrk="1" hangingPunct="1">
              <a:spcBef>
                <a:spcPct val="50000"/>
              </a:spcBef>
              <a:defRPr/>
            </a:pPr>
            <a:r>
              <a:rPr lang="en-US" altLang="en-US" sz="900" b="1" dirty="0" smtClean="0">
                <a:solidFill>
                  <a:schemeClr val="accent1"/>
                </a:solidFill>
              </a:rPr>
              <a:t>Mod 10  2.0   Page </a:t>
            </a:r>
            <a:fld id="{94D5B9CB-DD99-4A38-831A-5F85377D34F6}" type="slidenum">
              <a:rPr lang="en-US" altLang="en-US" sz="900" b="1" smtClean="0">
                <a:solidFill>
                  <a:schemeClr val="accent1"/>
                </a:solidFill>
              </a:rPr>
              <a:pPr eaLnBrk="1" hangingPunct="1">
                <a:spcBef>
                  <a:spcPct val="50000"/>
                </a:spcBef>
                <a:defRPr/>
              </a:pPr>
              <a:t>‹#›</a:t>
            </a:fld>
            <a:endParaRPr lang="en-US" altLang="en-US" sz="900" b="1" dirty="0" smtClean="0">
              <a:solidFill>
                <a:schemeClr val="accent1"/>
              </a:solidFill>
            </a:endParaRPr>
          </a:p>
        </p:txBody>
      </p:sp>
      <p:sp>
        <p:nvSpPr>
          <p:cNvPr id="11" name="Text Box 18"/>
          <p:cNvSpPr txBox="1">
            <a:spLocks noChangeArrowheads="1"/>
          </p:cNvSpPr>
          <p:nvPr userDrawn="1"/>
        </p:nvSpPr>
        <p:spPr bwMode="auto">
          <a:xfrm>
            <a:off x="7497763" y="206375"/>
            <a:ext cx="1493837" cy="336550"/>
          </a:xfrm>
          <a:prstGeom prst="rect">
            <a:avLst/>
          </a:prstGeom>
          <a:noFill/>
          <a:ln>
            <a:noFill/>
          </a:ln>
          <a:extLst/>
        </p:spPr>
        <p:txBody>
          <a:bodyPr wrap="non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defRPr/>
            </a:pPr>
            <a:r>
              <a:rPr lang="en-US" b="1" dirty="0" smtClean="0">
                <a:solidFill>
                  <a:schemeClr val="bg1"/>
                </a:solidFill>
              </a:rPr>
              <a:t>Measurement</a:t>
            </a:r>
          </a:p>
        </p:txBody>
      </p:sp>
    </p:spTree>
  </p:cSld>
  <p:clrMap bg1="lt1" tx1="dk1" bg2="lt2" tx2="dk2" accent1="accent1" accent2="accent2" accent3="accent3" accent4="accent4" accent5="accent5" accent6="accent6" hlink="hlink" folHlink="folHlink"/>
  <p:sldLayoutIdLst>
    <p:sldLayoutId id="2147483769"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iming>
    <p:tnLst>
      <p:par>
        <p:cTn id="1" dur="indefinite" restart="never" nodeType="tmRoot"/>
      </p:par>
    </p:tnLst>
  </p:timing>
  <p:txStyles>
    <p:titleStyle>
      <a:lvl1pPr algn="ctr" rtl="0" eaLnBrk="0" fontAlgn="base" hangingPunct="0">
        <a:lnSpc>
          <a:spcPct val="90000"/>
        </a:lnSpc>
        <a:spcBef>
          <a:spcPct val="0"/>
        </a:spcBef>
        <a:spcAft>
          <a:spcPct val="0"/>
        </a:spcAft>
        <a:defRPr sz="3600" b="1">
          <a:solidFill>
            <a:srgbClr val="663300"/>
          </a:solidFill>
          <a:latin typeface="+mj-lt"/>
          <a:ea typeface="ヒラギノ角ゴ Pro W3" charset="0"/>
          <a:cs typeface="ヒラギノ角ゴ Pro W3" charset="0"/>
        </a:defRPr>
      </a:lvl1pPr>
      <a:lvl2pPr algn="ctr" rtl="0" eaLnBrk="0" fontAlgn="base" hangingPunct="0">
        <a:lnSpc>
          <a:spcPct val="90000"/>
        </a:lnSpc>
        <a:spcBef>
          <a:spcPct val="0"/>
        </a:spcBef>
        <a:spcAft>
          <a:spcPct val="0"/>
        </a:spcAft>
        <a:defRPr sz="3600" b="1">
          <a:solidFill>
            <a:srgbClr val="663300"/>
          </a:solidFill>
          <a:latin typeface="Arial" charset="0"/>
          <a:ea typeface="ヒラギノ角ゴ Pro W3" charset="0"/>
          <a:cs typeface="ヒラギノ角ゴ Pro W3" charset="0"/>
        </a:defRPr>
      </a:lvl2pPr>
      <a:lvl3pPr algn="ctr" rtl="0" eaLnBrk="0" fontAlgn="base" hangingPunct="0">
        <a:lnSpc>
          <a:spcPct val="90000"/>
        </a:lnSpc>
        <a:spcBef>
          <a:spcPct val="0"/>
        </a:spcBef>
        <a:spcAft>
          <a:spcPct val="0"/>
        </a:spcAft>
        <a:defRPr sz="3600" b="1">
          <a:solidFill>
            <a:srgbClr val="663300"/>
          </a:solidFill>
          <a:latin typeface="Arial" charset="0"/>
          <a:ea typeface="ヒラギノ角ゴ Pro W3" charset="0"/>
          <a:cs typeface="ヒラギノ角ゴ Pro W3" charset="0"/>
        </a:defRPr>
      </a:lvl3pPr>
      <a:lvl4pPr algn="ctr" rtl="0" eaLnBrk="0" fontAlgn="base" hangingPunct="0">
        <a:lnSpc>
          <a:spcPct val="90000"/>
        </a:lnSpc>
        <a:spcBef>
          <a:spcPct val="0"/>
        </a:spcBef>
        <a:spcAft>
          <a:spcPct val="0"/>
        </a:spcAft>
        <a:defRPr sz="3600" b="1">
          <a:solidFill>
            <a:srgbClr val="663300"/>
          </a:solidFill>
          <a:latin typeface="Arial" charset="0"/>
          <a:ea typeface="ヒラギノ角ゴ Pro W3" charset="0"/>
          <a:cs typeface="ヒラギノ角ゴ Pro W3" charset="0"/>
        </a:defRPr>
      </a:lvl4pPr>
      <a:lvl5pPr algn="ctr" rtl="0" eaLnBrk="0" fontAlgn="base" hangingPunct="0">
        <a:lnSpc>
          <a:spcPct val="90000"/>
        </a:lnSpc>
        <a:spcBef>
          <a:spcPct val="0"/>
        </a:spcBef>
        <a:spcAft>
          <a:spcPct val="0"/>
        </a:spcAft>
        <a:defRPr sz="3600" b="1">
          <a:solidFill>
            <a:srgbClr val="663300"/>
          </a:solidFill>
          <a:latin typeface="Arial" charset="0"/>
          <a:ea typeface="ヒラギノ角ゴ Pro W3" charset="0"/>
          <a:cs typeface="ヒラギノ角ゴ Pro W3" charset="0"/>
        </a:defRPr>
      </a:lvl5pPr>
      <a:lvl6pPr marL="457200" algn="ctr" rtl="0" fontAlgn="base">
        <a:lnSpc>
          <a:spcPct val="90000"/>
        </a:lnSpc>
        <a:spcBef>
          <a:spcPct val="0"/>
        </a:spcBef>
        <a:spcAft>
          <a:spcPct val="0"/>
        </a:spcAft>
        <a:defRPr sz="3600" b="1">
          <a:solidFill>
            <a:srgbClr val="663300"/>
          </a:solidFill>
          <a:latin typeface="Arial" charset="0"/>
        </a:defRPr>
      </a:lvl6pPr>
      <a:lvl7pPr marL="914400" algn="ctr" rtl="0" fontAlgn="base">
        <a:lnSpc>
          <a:spcPct val="90000"/>
        </a:lnSpc>
        <a:spcBef>
          <a:spcPct val="0"/>
        </a:spcBef>
        <a:spcAft>
          <a:spcPct val="0"/>
        </a:spcAft>
        <a:defRPr sz="3600" b="1">
          <a:solidFill>
            <a:srgbClr val="663300"/>
          </a:solidFill>
          <a:latin typeface="Arial" charset="0"/>
        </a:defRPr>
      </a:lvl7pPr>
      <a:lvl8pPr marL="1371600" algn="ctr" rtl="0" fontAlgn="base">
        <a:lnSpc>
          <a:spcPct val="90000"/>
        </a:lnSpc>
        <a:spcBef>
          <a:spcPct val="0"/>
        </a:spcBef>
        <a:spcAft>
          <a:spcPct val="0"/>
        </a:spcAft>
        <a:defRPr sz="3600" b="1">
          <a:solidFill>
            <a:srgbClr val="663300"/>
          </a:solidFill>
          <a:latin typeface="Arial" charset="0"/>
        </a:defRPr>
      </a:lvl8pPr>
      <a:lvl9pPr marL="1828800" algn="ctr" rtl="0" fontAlgn="base">
        <a:lnSpc>
          <a:spcPct val="90000"/>
        </a:lnSpc>
        <a:spcBef>
          <a:spcPct val="0"/>
        </a:spcBef>
        <a:spcAft>
          <a:spcPct val="0"/>
        </a:spcAft>
        <a:defRPr sz="3600" b="1">
          <a:solidFill>
            <a:srgbClr val="663300"/>
          </a:solidFill>
          <a:latin typeface="Arial" charset="0"/>
        </a:defRPr>
      </a:lvl9pPr>
    </p:titleStyle>
    <p:bodyStyle>
      <a:lvl1pPr marL="342900" indent="-342900" algn="l" rtl="0" eaLnBrk="0" fontAlgn="base" hangingPunct="0">
        <a:lnSpc>
          <a:spcPct val="95000"/>
        </a:lnSpc>
        <a:spcBef>
          <a:spcPct val="40000"/>
        </a:spcBef>
        <a:spcAft>
          <a:spcPct val="0"/>
        </a:spcAft>
        <a:buClr>
          <a:schemeClr val="folHlink"/>
        </a:buClr>
        <a:buSzPct val="90000"/>
        <a:buFont typeface="Wingdings" pitchFamily="2" charset="2"/>
        <a:buChar char="n"/>
        <a:defRPr sz="2400">
          <a:solidFill>
            <a:schemeClr val="tx1"/>
          </a:solidFill>
          <a:latin typeface="+mn-lt"/>
          <a:ea typeface="ヒラギノ角ゴ Pro W3" charset="0"/>
          <a:cs typeface="ヒラギノ角ゴ Pro W3" charset="0"/>
        </a:defRPr>
      </a:lvl1pPr>
      <a:lvl2pPr marL="630238" indent="-285750" algn="l" rtl="0" eaLnBrk="0" fontAlgn="base" hangingPunct="0">
        <a:lnSpc>
          <a:spcPct val="95000"/>
        </a:lnSpc>
        <a:spcBef>
          <a:spcPct val="40000"/>
        </a:spcBef>
        <a:spcAft>
          <a:spcPct val="0"/>
        </a:spcAft>
        <a:buClr>
          <a:schemeClr val="accent1"/>
        </a:buClr>
        <a:buSzPct val="75000"/>
        <a:buFont typeface="Wingdings" pitchFamily="2" charset="2"/>
        <a:buChar char="n"/>
        <a:defRPr sz="2400">
          <a:solidFill>
            <a:schemeClr val="tx1"/>
          </a:solidFill>
          <a:latin typeface="+mn-lt"/>
          <a:ea typeface="ヒラギノ角ゴ Pro W3" charset="0"/>
        </a:defRPr>
      </a:lvl2pPr>
      <a:lvl3pPr marL="860425" indent="-228600" algn="l" rtl="0" eaLnBrk="0" fontAlgn="base" hangingPunct="0">
        <a:lnSpc>
          <a:spcPct val="95000"/>
        </a:lnSpc>
        <a:spcBef>
          <a:spcPct val="40000"/>
        </a:spcBef>
        <a:spcAft>
          <a:spcPct val="0"/>
        </a:spcAft>
        <a:buClr>
          <a:schemeClr val="folHlink"/>
        </a:buClr>
        <a:buSzPct val="55000"/>
        <a:buFont typeface="Wingdings" pitchFamily="2" charset="2"/>
        <a:buChar char="n"/>
        <a:defRPr sz="2400">
          <a:solidFill>
            <a:schemeClr val="tx1"/>
          </a:solidFill>
          <a:latin typeface="+mn-lt"/>
          <a:ea typeface="ヒラギノ角ゴ Pro W3" charset="0"/>
        </a:defRPr>
      </a:lvl3pPr>
      <a:lvl4pPr marL="1090613" indent="-228600" algn="l" rtl="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mn-lt"/>
          <a:ea typeface="ヒラギノ角ゴ Pro W3" charset="0"/>
        </a:defRPr>
      </a:lvl4pPr>
      <a:lvl5pPr marL="1320800" indent="-228600" algn="l" rtl="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mn-lt"/>
          <a:ea typeface="ヒラギノ角ゴ Pro W3" charset="0"/>
        </a:defRPr>
      </a:lvl5pPr>
      <a:lvl6pPr marL="1778000" indent="-228600" algn="l" rtl="0" fontAlgn="base">
        <a:lnSpc>
          <a:spcPct val="95000"/>
        </a:lnSpc>
        <a:spcBef>
          <a:spcPct val="40000"/>
        </a:spcBef>
        <a:spcAft>
          <a:spcPct val="0"/>
        </a:spcAft>
        <a:buClr>
          <a:schemeClr val="accent1"/>
        </a:buClr>
        <a:buFont typeface="Wingdings" pitchFamily="2" charset="2"/>
        <a:buChar char="§"/>
        <a:defRPr sz="2400">
          <a:solidFill>
            <a:schemeClr val="tx1"/>
          </a:solidFill>
          <a:latin typeface="+mn-lt"/>
        </a:defRPr>
      </a:lvl6pPr>
      <a:lvl7pPr marL="2235200" indent="-228600" algn="l" rtl="0" fontAlgn="base">
        <a:lnSpc>
          <a:spcPct val="95000"/>
        </a:lnSpc>
        <a:spcBef>
          <a:spcPct val="40000"/>
        </a:spcBef>
        <a:spcAft>
          <a:spcPct val="0"/>
        </a:spcAft>
        <a:buClr>
          <a:schemeClr val="accent1"/>
        </a:buClr>
        <a:buFont typeface="Wingdings" pitchFamily="2" charset="2"/>
        <a:buChar char="§"/>
        <a:defRPr sz="2400">
          <a:solidFill>
            <a:schemeClr val="tx1"/>
          </a:solidFill>
          <a:latin typeface="+mn-lt"/>
        </a:defRPr>
      </a:lvl7pPr>
      <a:lvl8pPr marL="2692400" indent="-228600" algn="l" rtl="0" fontAlgn="base">
        <a:lnSpc>
          <a:spcPct val="95000"/>
        </a:lnSpc>
        <a:spcBef>
          <a:spcPct val="40000"/>
        </a:spcBef>
        <a:spcAft>
          <a:spcPct val="0"/>
        </a:spcAft>
        <a:buClr>
          <a:schemeClr val="accent1"/>
        </a:buClr>
        <a:buFont typeface="Wingdings" pitchFamily="2" charset="2"/>
        <a:buChar char="§"/>
        <a:defRPr sz="2400">
          <a:solidFill>
            <a:schemeClr val="tx1"/>
          </a:solidFill>
          <a:latin typeface="+mn-lt"/>
        </a:defRPr>
      </a:lvl8pPr>
      <a:lvl9pPr marL="3149600" indent="-228600" algn="l" rtl="0" fontAlgn="base">
        <a:lnSpc>
          <a:spcPct val="95000"/>
        </a:lnSpc>
        <a:spcBef>
          <a:spcPct val="40000"/>
        </a:spcBef>
        <a:spcAft>
          <a:spcPct val="0"/>
        </a:spcAft>
        <a:buClr>
          <a:schemeClr val="accent1"/>
        </a:buClr>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teamstepps.ahrq.gov/abouttoolsmaterials.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ahrq.gov/"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ahrq.gov/professionals/quality-patient-safety/patientsafetyculture/index.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DatabasesOnSafetyCulture@ahrq.hhs.gov" TargetMode="External"/><Relationship Id="rId4" Type="http://schemas.openxmlformats.org/officeDocument/2006/relationships/hyperlink" Target="mailto:SafetyCultureSurveys@westat.com"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www.qualityindicators.ahrq.gov/modules/psi_resources.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teamstepps.ahrq.gov/abouttoolsmaterials.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3124200" y="2438400"/>
            <a:ext cx="5276850" cy="1131888"/>
          </a:xfrm>
        </p:spPr>
        <p:txBody>
          <a:bodyPr/>
          <a:lstStyle/>
          <a:p>
            <a:r>
              <a:rPr lang="en-US" altLang="en-US" sz="3600" smtClean="0">
                <a:ea typeface="ヒラギノ角ゴ Pro W3" pitchFamily="127" charset="-128"/>
              </a:rPr>
              <a:t>Measurement</a:t>
            </a:r>
          </a:p>
        </p:txBody>
      </p:sp>
      <p:pic>
        <p:nvPicPr>
          <p:cNvPr id="3075" name="Picture 9" descr="TeamSTEPPS 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063" y="5845175"/>
            <a:ext cx="33623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z="3200" smtClean="0">
                <a:ea typeface="ヒラギノ角ゴ Pro W3" pitchFamily="127" charset="-128"/>
              </a:rPr>
              <a:t>TeamSTEPPS Teamwork Perceptions Questionnaire (T-TPQ)</a:t>
            </a:r>
          </a:p>
        </p:txBody>
      </p:sp>
      <p:sp>
        <p:nvSpPr>
          <p:cNvPr id="12291" name="Rectangle 3"/>
          <p:cNvSpPr>
            <a:spLocks noGrp="1" noChangeArrowheads="1"/>
          </p:cNvSpPr>
          <p:nvPr>
            <p:ph type="body" idx="1"/>
          </p:nvPr>
        </p:nvSpPr>
        <p:spPr>
          <a:xfrm>
            <a:off x="914400" y="2020888"/>
            <a:ext cx="7696200" cy="4379912"/>
          </a:xfrm>
        </p:spPr>
        <p:txBody>
          <a:bodyPr/>
          <a:lstStyle/>
          <a:p>
            <a:pPr eaLnBrk="1" hangingPunct="1">
              <a:lnSpc>
                <a:spcPct val="85000"/>
              </a:lnSpc>
            </a:pPr>
            <a:r>
              <a:rPr lang="en-US" altLang="en-US" sz="2000" dirty="0" smtClean="0">
                <a:ea typeface="ヒラギノ角ゴ Pro W3" pitchFamily="127" charset="-128"/>
              </a:rPr>
              <a:t>Level II Learning and Level III Behavior</a:t>
            </a:r>
          </a:p>
          <a:p>
            <a:pPr eaLnBrk="1" hangingPunct="1">
              <a:lnSpc>
                <a:spcPct val="85000"/>
              </a:lnSpc>
            </a:pPr>
            <a:r>
              <a:rPr lang="en-US" altLang="en-US" sz="2000" dirty="0" smtClean="0">
                <a:ea typeface="ヒラギノ角ゴ Pro W3" pitchFamily="127" charset="-128"/>
              </a:rPr>
              <a:t>Found in Tab F</a:t>
            </a:r>
          </a:p>
          <a:p>
            <a:pPr eaLnBrk="1" hangingPunct="1">
              <a:lnSpc>
                <a:spcPct val="85000"/>
              </a:lnSpc>
            </a:pPr>
            <a:r>
              <a:rPr lang="en-US" altLang="en-US" sz="2000" dirty="0" smtClean="0">
                <a:ea typeface="ヒラギノ角ゴ Pro W3" pitchFamily="127" charset="-128"/>
              </a:rPr>
              <a:t>35-item self-report tool</a:t>
            </a:r>
          </a:p>
          <a:p>
            <a:pPr eaLnBrk="1" hangingPunct="1">
              <a:lnSpc>
                <a:spcPct val="85000"/>
              </a:lnSpc>
            </a:pPr>
            <a:r>
              <a:rPr lang="en-US" altLang="en-US" sz="2000" dirty="0" smtClean="0">
                <a:ea typeface="ヒラギノ角ゴ Pro W3" pitchFamily="127" charset="-128"/>
              </a:rPr>
              <a:t>Respondents rate their agreement with items on a 5-point Likert scale</a:t>
            </a:r>
          </a:p>
          <a:p>
            <a:pPr eaLnBrk="1" hangingPunct="1">
              <a:lnSpc>
                <a:spcPct val="85000"/>
              </a:lnSpc>
            </a:pPr>
            <a:r>
              <a:rPr lang="en-US" altLang="en-US" sz="2000" dirty="0" smtClean="0">
                <a:ea typeface="ヒラギノ角ゴ Pro W3" pitchFamily="127" charset="-128"/>
              </a:rPr>
              <a:t>Measures staff perceptions of:</a:t>
            </a:r>
          </a:p>
          <a:p>
            <a:pPr lvl="1" eaLnBrk="1" hangingPunct="1">
              <a:lnSpc>
                <a:spcPct val="85000"/>
              </a:lnSpc>
            </a:pPr>
            <a:r>
              <a:rPr lang="en-US" altLang="en-US" sz="1800" dirty="0" smtClean="0">
                <a:ea typeface="ヒラギノ角ゴ Pro W3" pitchFamily="127" charset="-128"/>
              </a:rPr>
              <a:t>Team Structure</a:t>
            </a:r>
          </a:p>
          <a:p>
            <a:pPr lvl="1" eaLnBrk="1" hangingPunct="1">
              <a:lnSpc>
                <a:spcPct val="85000"/>
              </a:lnSpc>
            </a:pPr>
            <a:r>
              <a:rPr lang="en-US" altLang="en-US" sz="1800" dirty="0" smtClean="0">
                <a:ea typeface="ヒラギノ角ゴ Pro W3" pitchFamily="127" charset="-128"/>
              </a:rPr>
              <a:t>Leadership</a:t>
            </a:r>
          </a:p>
          <a:p>
            <a:pPr lvl="1" eaLnBrk="1" hangingPunct="1">
              <a:lnSpc>
                <a:spcPct val="85000"/>
              </a:lnSpc>
            </a:pPr>
            <a:r>
              <a:rPr lang="en-US" altLang="en-US" sz="1800" dirty="0" smtClean="0">
                <a:ea typeface="ヒラギノ角ゴ Pro W3" pitchFamily="127" charset="-128"/>
              </a:rPr>
              <a:t>Situation Monitoring</a:t>
            </a:r>
          </a:p>
          <a:p>
            <a:pPr lvl="1" eaLnBrk="1" hangingPunct="1">
              <a:lnSpc>
                <a:spcPct val="85000"/>
              </a:lnSpc>
            </a:pPr>
            <a:r>
              <a:rPr lang="en-US" altLang="en-US" sz="1800" dirty="0" smtClean="0">
                <a:ea typeface="ヒラギノ角ゴ Pro W3" pitchFamily="127" charset="-128"/>
              </a:rPr>
              <a:t>Mutual Support</a:t>
            </a:r>
          </a:p>
          <a:p>
            <a:pPr lvl="1" eaLnBrk="1" hangingPunct="1">
              <a:lnSpc>
                <a:spcPct val="85000"/>
              </a:lnSpc>
            </a:pPr>
            <a:r>
              <a:rPr lang="en-US" altLang="en-US" sz="1800" dirty="0" smtClean="0">
                <a:ea typeface="ヒラギノ角ゴ Pro W3" pitchFamily="127" charset="-128"/>
              </a:rPr>
              <a:t>Communication</a:t>
            </a:r>
          </a:p>
          <a:p>
            <a:pPr algn="ctr" eaLnBrk="1" hangingPunct="1">
              <a:lnSpc>
                <a:spcPct val="85000"/>
              </a:lnSpc>
              <a:buFont typeface="Wingdings" pitchFamily="2" charset="2"/>
              <a:buNone/>
            </a:pPr>
            <a:r>
              <a:rPr lang="en-US" altLang="en-US" sz="2000" dirty="0" smtClean="0">
                <a:ea typeface="ヒラギノ角ゴ Pro W3" pitchFamily="127" charset="-128"/>
                <a:hlinkClick r:id="rId2"/>
              </a:rPr>
              <a:t>TeamSTEPPS Materials and Tools</a:t>
            </a:r>
            <a:endParaRPr lang="en-US" altLang="en-US" sz="2000" dirty="0" smtClean="0">
              <a:ea typeface="ヒラギノ角ゴ Pro W3" pitchFamily="127" charset="-128"/>
            </a:endParaRPr>
          </a:p>
          <a:p>
            <a:pPr eaLnBrk="1" hangingPunct="1">
              <a:lnSpc>
                <a:spcPct val="85000"/>
              </a:lnSpc>
            </a:pPr>
            <a:endParaRPr lang="en-US" altLang="en-US" sz="2000" dirty="0" smtClean="0">
              <a:ea typeface="ヒラギノ角ゴ Pro W3" pitchFamily="127" charset="-128"/>
            </a:endParaRPr>
          </a:p>
          <a:p>
            <a:pPr lvl="1" eaLnBrk="1" hangingPunct="1">
              <a:lnSpc>
                <a:spcPct val="85000"/>
              </a:lnSpc>
              <a:buFont typeface="Wingdings" pitchFamily="2" charset="2"/>
              <a:buNone/>
            </a:pPr>
            <a:endParaRPr lang="en-US" altLang="en-US" dirty="0" smtClean="0">
              <a:ea typeface="ヒラギノ角ゴ Pro W3" pitchFamily="127" charset="-128"/>
            </a:endParaRPr>
          </a:p>
          <a:p>
            <a:pPr lvl="1" eaLnBrk="1" hangingPunct="1">
              <a:lnSpc>
                <a:spcPct val="85000"/>
              </a:lnSpc>
            </a:pPr>
            <a:endParaRPr lang="en-US" altLang="en-US" dirty="0" smtClean="0">
              <a:ea typeface="ヒラギノ角ゴ Pro W3" pitchFamily="127"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ea typeface="ヒラギノ角ゴ Pro W3" pitchFamily="127" charset="-128"/>
              </a:rPr>
              <a:t>Level III: Behavior</a:t>
            </a:r>
          </a:p>
        </p:txBody>
      </p:sp>
      <p:sp>
        <p:nvSpPr>
          <p:cNvPr id="13315" name="Content Placeholder 2"/>
          <p:cNvSpPr>
            <a:spLocks noGrp="1"/>
          </p:cNvSpPr>
          <p:nvPr>
            <p:ph idx="1"/>
          </p:nvPr>
        </p:nvSpPr>
        <p:spPr/>
        <p:txBody>
          <a:bodyPr/>
          <a:lstStyle/>
          <a:p>
            <a:pPr eaLnBrk="1" hangingPunct="1"/>
            <a:r>
              <a:rPr lang="en-US" altLang="en-US" smtClean="0">
                <a:ea typeface="ヒラギノ角ゴ Pro W3" pitchFamily="127" charset="-128"/>
              </a:rPr>
              <a:t>Measure whether information learned during training is transferred to the job</a:t>
            </a:r>
          </a:p>
          <a:p>
            <a:pPr eaLnBrk="1" hangingPunct="1"/>
            <a:r>
              <a:rPr lang="en-US" altLang="en-US" smtClean="0">
                <a:ea typeface="ヒラギノ角ゴ Pro W3" pitchFamily="127" charset="-128"/>
              </a:rPr>
              <a:t>Two important factors in transfer are:</a:t>
            </a:r>
          </a:p>
          <a:p>
            <a:pPr lvl="1" eaLnBrk="1" hangingPunct="1"/>
            <a:r>
              <a:rPr lang="en-US" altLang="en-US" smtClean="0">
                <a:ea typeface="ヒラギノ角ゴ Pro W3" pitchFamily="127" charset="-128"/>
              </a:rPr>
              <a:t>Whether there is an </a:t>
            </a:r>
            <a:r>
              <a:rPr lang="en-US" altLang="en-US" i="1" smtClean="0">
                <a:ea typeface="ヒラギノ角ゴ Pro W3" pitchFamily="127" charset="-128"/>
              </a:rPr>
              <a:t>opportunity to use </a:t>
            </a:r>
            <a:r>
              <a:rPr lang="en-US" altLang="en-US" smtClean="0">
                <a:ea typeface="ヒラギノ角ゴ Pro W3" pitchFamily="127" charset="-128"/>
              </a:rPr>
              <a:t>the new TeamSTEPPS tools or strategies on the job</a:t>
            </a:r>
          </a:p>
          <a:p>
            <a:pPr lvl="1" eaLnBrk="1" hangingPunct="1"/>
            <a:r>
              <a:rPr lang="en-US" altLang="en-US" smtClean="0">
                <a:ea typeface="ヒラギノ角ゴ Pro W3" pitchFamily="127" charset="-128"/>
              </a:rPr>
              <a:t>Whether use of the TeamSTEPPS tools and strategies is </a:t>
            </a:r>
            <a:r>
              <a:rPr lang="en-US" altLang="en-US" i="1" smtClean="0">
                <a:ea typeface="ヒラギノ角ゴ Pro W3" pitchFamily="127" charset="-128"/>
              </a:rPr>
              <a:t>valued and reinforced</a:t>
            </a:r>
          </a:p>
          <a:p>
            <a:endParaRPr lang="en-US" altLang="en-US" smtClean="0">
              <a:ea typeface="ヒラギノ角ゴ Pro W3" pitchFamily="127"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ea typeface="ヒラギノ角ゴ Pro W3" pitchFamily="127" charset="-128"/>
              </a:rPr>
              <a:t>Behavior: Measures</a:t>
            </a:r>
          </a:p>
        </p:txBody>
      </p:sp>
      <p:sp>
        <p:nvSpPr>
          <p:cNvPr id="14339" name="Content Placeholder 2"/>
          <p:cNvSpPr>
            <a:spLocks noGrp="1"/>
          </p:cNvSpPr>
          <p:nvPr>
            <p:ph idx="1"/>
          </p:nvPr>
        </p:nvSpPr>
        <p:spPr/>
        <p:txBody>
          <a:bodyPr/>
          <a:lstStyle/>
          <a:p>
            <a:pPr eaLnBrk="1" hangingPunct="1"/>
            <a:r>
              <a:rPr lang="en-US" altLang="en-US" smtClean="0">
                <a:ea typeface="ヒラギノ角ゴ Pro W3" pitchFamily="127" charset="-128"/>
              </a:rPr>
              <a:t>Team Performance Observation Tool</a:t>
            </a:r>
          </a:p>
          <a:p>
            <a:pPr eaLnBrk="1" hangingPunct="1"/>
            <a:r>
              <a:rPr lang="en-US" altLang="en-US" smtClean="0">
                <a:ea typeface="ヒラギノ角ゴ Pro W3" pitchFamily="127" charset="-128"/>
              </a:rPr>
              <a:t>Teamwork Perceptions Questionnaire (T-TPQ)</a:t>
            </a:r>
          </a:p>
          <a:p>
            <a:pPr eaLnBrk="1" hangingPunct="1"/>
            <a:r>
              <a:rPr lang="en-US" altLang="en-US" smtClean="0">
                <a:ea typeface="ヒラギノ角ゴ Pro W3" pitchFamily="127" charset="-128"/>
              </a:rPr>
              <a:t>AHRQ Surveys on Patient Safety Culture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ea typeface="ヒラギノ角ゴ Pro W3" pitchFamily="127" charset="-128"/>
              </a:rPr>
              <a:t>Level IV: Results</a:t>
            </a:r>
          </a:p>
        </p:txBody>
      </p:sp>
      <p:sp>
        <p:nvSpPr>
          <p:cNvPr id="15363" name="Content Placeholder 2"/>
          <p:cNvSpPr>
            <a:spLocks noGrp="1"/>
          </p:cNvSpPr>
          <p:nvPr>
            <p:ph idx="1"/>
          </p:nvPr>
        </p:nvSpPr>
        <p:spPr>
          <a:xfrm>
            <a:off x="914400" y="1828800"/>
            <a:ext cx="7696200" cy="4075113"/>
          </a:xfrm>
        </p:spPr>
        <p:txBody>
          <a:bodyPr/>
          <a:lstStyle/>
          <a:p>
            <a:pPr eaLnBrk="1" hangingPunct="1"/>
            <a:r>
              <a:rPr lang="en-US" altLang="en-US" smtClean="0">
                <a:ea typeface="ヒラギノ角ゴ Pro W3" pitchFamily="127" charset="-128"/>
              </a:rPr>
              <a:t>Patient Outcome Measures</a:t>
            </a:r>
          </a:p>
          <a:p>
            <a:pPr lvl="1" eaLnBrk="1" hangingPunct="1"/>
            <a:r>
              <a:rPr lang="en-US" altLang="en-US" smtClean="0">
                <a:ea typeface="ヒラギノ角ゴ Pro W3" pitchFamily="127" charset="-128"/>
              </a:rPr>
              <a:t>Examples: Complication rates, infection rates, measurable medication errors, and patient perceptions of care and satisfaction with their care</a:t>
            </a:r>
          </a:p>
          <a:p>
            <a:pPr eaLnBrk="1" hangingPunct="1"/>
            <a:r>
              <a:rPr lang="en-US" altLang="en-US" smtClean="0">
                <a:ea typeface="ヒラギノ角ゴ Pro W3" pitchFamily="127" charset="-128"/>
              </a:rPr>
              <a:t>Clinical Process Measures</a:t>
            </a:r>
          </a:p>
          <a:p>
            <a:pPr lvl="1" eaLnBrk="1" hangingPunct="1"/>
            <a:r>
              <a:rPr lang="en-US" altLang="en-US" smtClean="0">
                <a:ea typeface="ヒラギノ角ゴ Pro W3" pitchFamily="127" charset="-128"/>
              </a:rPr>
              <a:t>Examples: Length of patient wait time, time to intubate, medication administration delays, compliance with preventive screenings, number of misdiagnoses, number of structured handoffs used</a:t>
            </a:r>
          </a:p>
          <a:p>
            <a:endParaRPr lang="en-US" altLang="en-US" smtClean="0">
              <a:ea typeface="ヒラギノ角ゴ Pro W3" pitchFamily="127"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ea typeface="ヒラギノ角ゴ Pro W3" pitchFamily="127" charset="-128"/>
              </a:rPr>
              <a:t>AHRQ Surveys on Patient Safety Culture</a:t>
            </a:r>
          </a:p>
        </p:txBody>
      </p:sp>
      <p:sp>
        <p:nvSpPr>
          <p:cNvPr id="16387" name="Content Placeholder 2"/>
          <p:cNvSpPr>
            <a:spLocks noGrp="1"/>
          </p:cNvSpPr>
          <p:nvPr>
            <p:ph idx="1"/>
          </p:nvPr>
        </p:nvSpPr>
        <p:spPr>
          <a:xfrm>
            <a:off x="838200" y="1905000"/>
            <a:ext cx="7924800" cy="4419600"/>
          </a:xfrm>
        </p:spPr>
        <p:txBody>
          <a:bodyPr/>
          <a:lstStyle/>
          <a:p>
            <a:pPr marL="346075" indent="-346075" eaLnBrk="1" hangingPunct="1">
              <a:buFont typeface="Arial" pitchFamily="34" charset="0"/>
              <a:buChar char="•"/>
            </a:pPr>
            <a:r>
              <a:rPr lang="en-US" altLang="en-US" dirty="0" smtClean="0">
                <a:ea typeface="ヒラギノ角ゴ Pro W3" pitchFamily="127" charset="-128"/>
              </a:rPr>
              <a:t>Free, easy-to-use surveys to assess patient safety culture</a:t>
            </a:r>
          </a:p>
          <a:p>
            <a:pPr marL="346075" indent="-346075" eaLnBrk="1" hangingPunct="1">
              <a:buFont typeface="Arial" pitchFamily="34" charset="0"/>
              <a:buChar char="•"/>
            </a:pPr>
            <a:r>
              <a:rPr lang="en-US" altLang="en-US" dirty="0" smtClean="0">
                <a:ea typeface="ヒラギノ角ゴ Pro W3" pitchFamily="127" charset="-128"/>
              </a:rPr>
              <a:t>Available for various contexts:</a:t>
            </a:r>
          </a:p>
          <a:p>
            <a:pPr lvl="1" eaLnBrk="1" hangingPunct="1"/>
            <a:r>
              <a:rPr lang="en-US" altLang="en-US" dirty="0" smtClean="0">
                <a:ea typeface="ヒラギノ角ゴ Pro W3" pitchFamily="127" charset="-128"/>
              </a:rPr>
              <a:t>Hospital </a:t>
            </a:r>
          </a:p>
          <a:p>
            <a:pPr lvl="1" eaLnBrk="1" hangingPunct="1"/>
            <a:r>
              <a:rPr lang="en-US" altLang="en-US" dirty="0" smtClean="0">
                <a:ea typeface="ヒラギノ角ゴ Pro W3" pitchFamily="127" charset="-128"/>
              </a:rPr>
              <a:t>Medical Office </a:t>
            </a:r>
          </a:p>
          <a:p>
            <a:pPr lvl="1" eaLnBrk="1" hangingPunct="1"/>
            <a:r>
              <a:rPr lang="en-US" altLang="en-US" dirty="0" smtClean="0">
                <a:ea typeface="ヒラギノ角ゴ Pro W3" pitchFamily="127" charset="-128"/>
              </a:rPr>
              <a:t>Nursing Home </a:t>
            </a:r>
          </a:p>
          <a:p>
            <a:pPr lvl="1" eaLnBrk="1" hangingPunct="1"/>
            <a:r>
              <a:rPr lang="en-US" altLang="en-US" dirty="0" smtClean="0">
                <a:ea typeface="ヒラギノ角ゴ Pro W3" pitchFamily="127" charset="-128"/>
              </a:rPr>
              <a:t>Pharmacy </a:t>
            </a:r>
          </a:p>
          <a:p>
            <a:pPr marL="346075" indent="-346075" eaLnBrk="1" hangingPunct="1">
              <a:buFont typeface="Arial" pitchFamily="34" charset="0"/>
              <a:buChar char="•"/>
            </a:pPr>
            <a:r>
              <a:rPr lang="en-US" altLang="en-US" dirty="0" smtClean="0">
                <a:ea typeface="ヒラギノ角ゴ Pro W3" pitchFamily="127" charset="-128"/>
              </a:rPr>
              <a:t>Available on the </a:t>
            </a:r>
            <a:r>
              <a:rPr lang="en-US" altLang="en-US" dirty="0" smtClean="0">
                <a:ea typeface="ヒラギノ角ゴ Pro W3" pitchFamily="127" charset="-128"/>
                <a:hlinkClick r:id="rId2"/>
              </a:rPr>
              <a:t>AHRQ Website</a:t>
            </a:r>
            <a:endParaRPr lang="en-US" altLang="en-US" dirty="0" smtClean="0">
              <a:ea typeface="ヒラギノ角ゴ Pro W3" pitchFamily="127"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z="3200" smtClean="0">
                <a:ea typeface="ヒラギノ角ゴ Pro W3" pitchFamily="127" charset="-128"/>
              </a:rPr>
              <a:t>Hospital Survey on Patient Safety Culture</a:t>
            </a:r>
          </a:p>
        </p:txBody>
      </p:sp>
      <p:sp>
        <p:nvSpPr>
          <p:cNvPr id="17411" name="Rectangle 3"/>
          <p:cNvSpPr>
            <a:spLocks noGrp="1" noChangeArrowheads="1"/>
          </p:cNvSpPr>
          <p:nvPr>
            <p:ph type="body" idx="1"/>
          </p:nvPr>
        </p:nvSpPr>
        <p:spPr>
          <a:xfrm>
            <a:off x="914400" y="2057400"/>
            <a:ext cx="7924800" cy="4267200"/>
          </a:xfrm>
        </p:spPr>
        <p:txBody>
          <a:bodyPr/>
          <a:lstStyle/>
          <a:p>
            <a:pPr eaLnBrk="1" hangingPunct="1"/>
            <a:r>
              <a:rPr lang="en-US" altLang="en-US" smtClean="0">
                <a:ea typeface="ヒラギノ角ゴ Pro W3" pitchFamily="127" charset="-128"/>
              </a:rPr>
              <a:t>Level III Behavior and Level IV Results</a:t>
            </a:r>
          </a:p>
          <a:p>
            <a:pPr eaLnBrk="1" hangingPunct="1"/>
            <a:r>
              <a:rPr lang="en-US" altLang="en-US" smtClean="0">
                <a:ea typeface="ヒラギノ角ゴ Pro W3" pitchFamily="127" charset="-128"/>
              </a:rPr>
              <a:t>Composed of 51 items and 12 composites</a:t>
            </a:r>
          </a:p>
          <a:p>
            <a:pPr eaLnBrk="1" hangingPunct="1"/>
            <a:r>
              <a:rPr lang="en-US" altLang="en-US" smtClean="0">
                <a:ea typeface="ヒラギノ角ゴ Pro W3" pitchFamily="127" charset="-128"/>
              </a:rPr>
              <a:t>Comprehensive instrument that assesses staff perceptions of patient safety culture</a:t>
            </a:r>
          </a:p>
          <a:p>
            <a:pPr lvl="1" eaLnBrk="1" hangingPunct="1"/>
            <a:r>
              <a:rPr lang="en-US" altLang="en-US" smtClean="0">
                <a:ea typeface="ヒラギノ角ゴ Pro W3" pitchFamily="127" charset="-128"/>
              </a:rPr>
              <a:t>Hospitalwide</a:t>
            </a:r>
          </a:p>
          <a:p>
            <a:pPr lvl="1" eaLnBrk="1" hangingPunct="1"/>
            <a:r>
              <a:rPr lang="en-US" altLang="en-US" smtClean="0">
                <a:ea typeface="ヒラギノ角ゴ Pro W3" pitchFamily="127" charset="-128"/>
              </a:rPr>
              <a:t>Specific work area or unit</a:t>
            </a:r>
          </a:p>
          <a:p>
            <a:pPr eaLnBrk="1" hangingPunct="1"/>
            <a:r>
              <a:rPr lang="en-US" altLang="en-US" smtClean="0">
                <a:ea typeface="ヒラギノ角ゴ Pro W3" pitchFamily="127" charset="-128"/>
              </a:rPr>
              <a:t>Comparative database</a:t>
            </a:r>
          </a:p>
          <a:p>
            <a:pPr lvl="1" eaLnBrk="1" hangingPunct="1"/>
            <a:r>
              <a:rPr lang="en-US" altLang="en-US" smtClean="0">
                <a:ea typeface="ヒラギノ角ゴ Pro W3" pitchFamily="127" charset="-128"/>
              </a:rPr>
              <a:t>Voluntarily submitted data from U.S. hospitals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ea typeface="ヒラギノ角ゴ Pro W3" pitchFamily="127" charset="-128"/>
              </a:rPr>
              <a:t>How Can Hospitals Use the Survey on Patient Safety Culture?</a:t>
            </a:r>
          </a:p>
        </p:txBody>
      </p:sp>
      <p:sp>
        <p:nvSpPr>
          <p:cNvPr id="18435" name="Rectangle 3"/>
          <p:cNvSpPr>
            <a:spLocks noGrp="1" noChangeArrowheads="1"/>
          </p:cNvSpPr>
          <p:nvPr>
            <p:ph type="body" idx="1"/>
          </p:nvPr>
        </p:nvSpPr>
        <p:spPr/>
        <p:txBody>
          <a:bodyPr/>
          <a:lstStyle/>
          <a:p>
            <a:pPr eaLnBrk="1" hangingPunct="1"/>
            <a:r>
              <a:rPr lang="en-US" altLang="en-US" smtClean="0">
                <a:ea typeface="ヒラギノ角ゴ Pro W3" pitchFamily="127" charset="-128"/>
              </a:rPr>
              <a:t>Raise awareness about patient safety issues</a:t>
            </a:r>
          </a:p>
          <a:p>
            <a:pPr eaLnBrk="1" hangingPunct="1"/>
            <a:r>
              <a:rPr lang="en-US" altLang="en-US" smtClean="0">
                <a:ea typeface="ヒラギノ角ゴ Pro W3" pitchFamily="127" charset="-128"/>
              </a:rPr>
              <a:t>Assess patient safety culture</a:t>
            </a:r>
          </a:p>
          <a:p>
            <a:pPr eaLnBrk="1" hangingPunct="1"/>
            <a:r>
              <a:rPr lang="en-US" altLang="en-US" smtClean="0">
                <a:ea typeface="ヒラギノ角ゴ Pro W3" pitchFamily="127" charset="-128"/>
              </a:rPr>
              <a:t>Track changes in patient safety culture over time</a:t>
            </a:r>
          </a:p>
          <a:p>
            <a:pPr eaLnBrk="1" hangingPunct="1"/>
            <a:r>
              <a:rPr lang="en-US" altLang="en-US" smtClean="0">
                <a:ea typeface="ヒラギノ角ゴ Pro W3" pitchFamily="127" charset="-128"/>
              </a:rPr>
              <a:t>Evaluate the impact of patient safety interventions (e.g., TeamSTEPPS)</a:t>
            </a:r>
          </a:p>
          <a:p>
            <a:pPr eaLnBrk="1" hangingPunct="1">
              <a:buFont typeface="Wingdings" pitchFamily="2" charset="2"/>
              <a:buNone/>
            </a:pPr>
            <a:endParaRPr lang="en-US" altLang="en-US" smtClean="0">
              <a:ea typeface="ヒラギノ角ゴ Pro W3" pitchFamily="127"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2000" y="1038225"/>
            <a:ext cx="7831138" cy="914400"/>
          </a:xfrm>
        </p:spPr>
        <p:txBody>
          <a:bodyPr/>
          <a:lstStyle/>
          <a:p>
            <a:pPr eaLnBrk="1" hangingPunct="1"/>
            <a:r>
              <a:rPr lang="en-US" altLang="en-US" sz="3400" smtClean="0">
                <a:ea typeface="ヒラギノ角ゴ Pro W3" pitchFamily="127" charset="-128"/>
              </a:rPr>
              <a:t>Survey Measures: 12 Areas of Patient Safety and Two Overall Items</a:t>
            </a:r>
          </a:p>
        </p:txBody>
      </p:sp>
      <p:sp>
        <p:nvSpPr>
          <p:cNvPr id="19459" name="Text Box 3"/>
          <p:cNvSpPr txBox="1">
            <a:spLocks noChangeArrowheads="1"/>
          </p:cNvSpPr>
          <p:nvPr/>
        </p:nvSpPr>
        <p:spPr bwMode="auto">
          <a:xfrm>
            <a:off x="1295400" y="2184400"/>
            <a:ext cx="3444875" cy="396875"/>
          </a:xfrm>
          <a:prstGeom prst="rect">
            <a:avLst/>
          </a:prstGeom>
          <a:solidFill>
            <a:srgbClr val="A6CA9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ct val="40000"/>
              </a:spcBef>
              <a:buClr>
                <a:schemeClr val="folHlink"/>
              </a:buClr>
              <a:buSzPct val="90000"/>
              <a:buFont typeface="Wingdings" pitchFamily="2" charset="2"/>
              <a:buChar char="n"/>
              <a:defRPr sz="2400">
                <a:solidFill>
                  <a:schemeClr val="tx1"/>
                </a:solidFill>
                <a:latin typeface="Arial" pitchFamily="34" charset="0"/>
                <a:ea typeface="ヒラギノ角ゴ Pro W3" pitchFamily="127" charset="-128"/>
              </a:defRPr>
            </a:lvl1pPr>
            <a:lvl2pPr marL="742950" indent="-285750" eaLnBrk="0" hangingPunct="0">
              <a:lnSpc>
                <a:spcPct val="95000"/>
              </a:lnSpc>
              <a:spcBef>
                <a:spcPct val="40000"/>
              </a:spcBef>
              <a:buClr>
                <a:schemeClr val="accent1"/>
              </a:buClr>
              <a:buSzPct val="75000"/>
              <a:buFont typeface="Wingdings" pitchFamily="2" charset="2"/>
              <a:buChar char="n"/>
              <a:defRPr sz="2400">
                <a:solidFill>
                  <a:schemeClr val="tx1"/>
                </a:solidFill>
                <a:latin typeface="Arial" pitchFamily="34" charset="0"/>
                <a:ea typeface="ヒラギノ角ゴ Pro W3" pitchFamily="127" charset="-128"/>
              </a:defRPr>
            </a:lvl2pPr>
            <a:lvl3pPr marL="1143000" indent="-228600" eaLnBrk="0" hangingPunct="0">
              <a:lnSpc>
                <a:spcPct val="95000"/>
              </a:lnSpc>
              <a:spcBef>
                <a:spcPct val="40000"/>
              </a:spcBef>
              <a:buClr>
                <a:schemeClr val="folHlink"/>
              </a:buClr>
              <a:buSzPct val="55000"/>
              <a:buFont typeface="Wingdings" pitchFamily="2" charset="2"/>
              <a:buChar char="n"/>
              <a:defRPr sz="2400">
                <a:solidFill>
                  <a:schemeClr val="tx1"/>
                </a:solidFill>
                <a:latin typeface="Arial" pitchFamily="34" charset="0"/>
                <a:ea typeface="ヒラギノ角ゴ Pro W3" pitchFamily="127" charset="-128"/>
              </a:defRPr>
            </a:lvl3pPr>
            <a:lvl4pPr marL="16002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4pPr>
            <a:lvl5pPr marL="20574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5pPr>
            <a:lvl6pPr marL="25146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6pPr>
            <a:lvl7pPr marL="29718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7pPr>
            <a:lvl8pPr marL="34290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8pPr>
            <a:lvl9pPr marL="38862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9pPr>
          </a:lstStyle>
          <a:p>
            <a:pPr eaLnBrk="1" hangingPunct="1">
              <a:lnSpc>
                <a:spcPct val="100000"/>
              </a:lnSpc>
              <a:spcBef>
                <a:spcPct val="50000"/>
              </a:spcBef>
              <a:buClrTx/>
              <a:buSzTx/>
              <a:buFontTx/>
              <a:buNone/>
            </a:pPr>
            <a:r>
              <a:rPr lang="en-US" altLang="en-US" sz="2000" b="1"/>
              <a:t>Unit-level safety areas</a:t>
            </a:r>
          </a:p>
        </p:txBody>
      </p:sp>
      <p:sp>
        <p:nvSpPr>
          <p:cNvPr id="19460" name="Text Box 4"/>
          <p:cNvSpPr txBox="1">
            <a:spLocks noChangeArrowheads="1"/>
          </p:cNvSpPr>
          <p:nvPr/>
        </p:nvSpPr>
        <p:spPr bwMode="auto">
          <a:xfrm>
            <a:off x="4892675" y="2184400"/>
            <a:ext cx="3382963" cy="396875"/>
          </a:xfrm>
          <a:prstGeom prst="rect">
            <a:avLst/>
          </a:prstGeom>
          <a:solidFill>
            <a:srgbClr val="A6CA9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ct val="40000"/>
              </a:spcBef>
              <a:buClr>
                <a:schemeClr val="folHlink"/>
              </a:buClr>
              <a:buSzPct val="90000"/>
              <a:buFont typeface="Wingdings" pitchFamily="2" charset="2"/>
              <a:buChar char="n"/>
              <a:defRPr sz="2400">
                <a:solidFill>
                  <a:schemeClr val="tx1"/>
                </a:solidFill>
                <a:latin typeface="Arial" pitchFamily="34" charset="0"/>
                <a:ea typeface="ヒラギノ角ゴ Pro W3" pitchFamily="127" charset="-128"/>
              </a:defRPr>
            </a:lvl1pPr>
            <a:lvl2pPr marL="742950" indent="-285750" eaLnBrk="0" hangingPunct="0">
              <a:lnSpc>
                <a:spcPct val="95000"/>
              </a:lnSpc>
              <a:spcBef>
                <a:spcPct val="40000"/>
              </a:spcBef>
              <a:buClr>
                <a:schemeClr val="accent1"/>
              </a:buClr>
              <a:buSzPct val="75000"/>
              <a:buFont typeface="Wingdings" pitchFamily="2" charset="2"/>
              <a:buChar char="n"/>
              <a:defRPr sz="2400">
                <a:solidFill>
                  <a:schemeClr val="tx1"/>
                </a:solidFill>
                <a:latin typeface="Arial" pitchFamily="34" charset="0"/>
                <a:ea typeface="ヒラギノ角ゴ Pro W3" pitchFamily="127" charset="-128"/>
              </a:defRPr>
            </a:lvl2pPr>
            <a:lvl3pPr marL="1143000" indent="-228600" eaLnBrk="0" hangingPunct="0">
              <a:lnSpc>
                <a:spcPct val="95000"/>
              </a:lnSpc>
              <a:spcBef>
                <a:spcPct val="40000"/>
              </a:spcBef>
              <a:buClr>
                <a:schemeClr val="folHlink"/>
              </a:buClr>
              <a:buSzPct val="55000"/>
              <a:buFont typeface="Wingdings" pitchFamily="2" charset="2"/>
              <a:buChar char="n"/>
              <a:defRPr sz="2400">
                <a:solidFill>
                  <a:schemeClr val="tx1"/>
                </a:solidFill>
                <a:latin typeface="Arial" pitchFamily="34" charset="0"/>
                <a:ea typeface="ヒラギノ角ゴ Pro W3" pitchFamily="127" charset="-128"/>
              </a:defRPr>
            </a:lvl3pPr>
            <a:lvl4pPr marL="16002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4pPr>
            <a:lvl5pPr marL="20574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5pPr>
            <a:lvl6pPr marL="25146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6pPr>
            <a:lvl7pPr marL="29718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7pPr>
            <a:lvl8pPr marL="34290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8pPr>
            <a:lvl9pPr marL="38862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9pPr>
          </a:lstStyle>
          <a:p>
            <a:pPr eaLnBrk="1" hangingPunct="1">
              <a:lnSpc>
                <a:spcPct val="100000"/>
              </a:lnSpc>
              <a:spcBef>
                <a:spcPct val="50000"/>
              </a:spcBef>
              <a:buClrTx/>
              <a:buSzTx/>
              <a:buFontTx/>
              <a:buNone/>
            </a:pPr>
            <a:r>
              <a:rPr lang="en-US" altLang="en-US" sz="2000" b="1"/>
              <a:t>Hospitalwide safety areas</a:t>
            </a:r>
          </a:p>
        </p:txBody>
      </p:sp>
      <p:sp>
        <p:nvSpPr>
          <p:cNvPr id="19461" name="Rectangle 5"/>
          <p:cNvSpPr>
            <a:spLocks noGrp="1" noChangeArrowheads="1"/>
          </p:cNvSpPr>
          <p:nvPr>
            <p:ph type="body" sz="half" idx="1"/>
          </p:nvPr>
        </p:nvSpPr>
        <p:spPr>
          <a:xfrm>
            <a:off x="1295400" y="2565400"/>
            <a:ext cx="3444875" cy="3770313"/>
          </a:xfrm>
          <a:ln>
            <a:solidFill>
              <a:srgbClr val="A6CA9C"/>
            </a:solidFill>
            <a:miter lim="800000"/>
            <a:headEnd/>
            <a:tailEnd/>
          </a:ln>
        </p:spPr>
        <p:txBody>
          <a:bodyPr/>
          <a:lstStyle/>
          <a:p>
            <a:pPr eaLnBrk="1" hangingPunct="1">
              <a:lnSpc>
                <a:spcPct val="90000"/>
              </a:lnSpc>
              <a:buFontTx/>
              <a:buNone/>
            </a:pPr>
            <a:endParaRPr lang="en-US" altLang="en-US" sz="1000" smtClean="0">
              <a:ea typeface="ヒラギノ角ゴ Pro W3" pitchFamily="127" charset="-128"/>
            </a:endParaRPr>
          </a:p>
          <a:p>
            <a:pPr eaLnBrk="1" hangingPunct="1">
              <a:lnSpc>
                <a:spcPct val="100000"/>
              </a:lnSpc>
              <a:spcBef>
                <a:spcPts val="600"/>
              </a:spcBef>
              <a:buClr>
                <a:schemeClr val="tx1"/>
              </a:buClr>
              <a:buFont typeface="Arial" pitchFamily="34" charset="0"/>
              <a:buChar char="•"/>
            </a:pPr>
            <a:r>
              <a:rPr lang="en-US" altLang="en-US" sz="1500" smtClean="0">
                <a:ea typeface="ヒラギノ角ゴ Pro W3" pitchFamily="127" charset="-128"/>
              </a:rPr>
              <a:t>Overall perceptions of safety</a:t>
            </a:r>
          </a:p>
          <a:p>
            <a:pPr eaLnBrk="1" hangingPunct="1">
              <a:lnSpc>
                <a:spcPct val="100000"/>
              </a:lnSpc>
              <a:spcBef>
                <a:spcPts val="600"/>
              </a:spcBef>
              <a:buClr>
                <a:schemeClr val="tx1"/>
              </a:buClr>
              <a:buFont typeface="Arial" pitchFamily="34" charset="0"/>
              <a:buChar char="•"/>
            </a:pPr>
            <a:r>
              <a:rPr lang="en-US" altLang="en-US" sz="1500" smtClean="0">
                <a:ea typeface="ヒラギノ角ゴ Pro W3" pitchFamily="127" charset="-128"/>
              </a:rPr>
              <a:t>Frequency of events reported</a:t>
            </a:r>
          </a:p>
          <a:p>
            <a:pPr eaLnBrk="1" hangingPunct="1">
              <a:lnSpc>
                <a:spcPct val="100000"/>
              </a:lnSpc>
              <a:spcBef>
                <a:spcPts val="600"/>
              </a:spcBef>
              <a:buClr>
                <a:schemeClr val="tx1"/>
              </a:buClr>
              <a:buFont typeface="Arial" pitchFamily="34" charset="0"/>
              <a:buChar char="•"/>
            </a:pPr>
            <a:r>
              <a:rPr lang="en-US" altLang="en-US" sz="1500" smtClean="0">
                <a:ea typeface="ヒラギノ角ゴ Pro W3" pitchFamily="127" charset="-128"/>
              </a:rPr>
              <a:t>Supervisor/manager expectations and actions promoting safety</a:t>
            </a:r>
          </a:p>
          <a:p>
            <a:pPr eaLnBrk="1" hangingPunct="1">
              <a:lnSpc>
                <a:spcPct val="100000"/>
              </a:lnSpc>
              <a:spcBef>
                <a:spcPts val="600"/>
              </a:spcBef>
              <a:buClr>
                <a:schemeClr val="tx1"/>
              </a:buClr>
              <a:buFont typeface="Arial" pitchFamily="34" charset="0"/>
              <a:buChar char="•"/>
            </a:pPr>
            <a:r>
              <a:rPr lang="en-US" altLang="en-US" sz="1500" smtClean="0">
                <a:ea typeface="ヒラギノ角ゴ Pro W3" pitchFamily="127" charset="-128"/>
              </a:rPr>
              <a:t>Organizational learning—continuous improvement</a:t>
            </a:r>
          </a:p>
          <a:p>
            <a:pPr eaLnBrk="1" hangingPunct="1">
              <a:lnSpc>
                <a:spcPct val="100000"/>
              </a:lnSpc>
              <a:spcBef>
                <a:spcPts val="600"/>
              </a:spcBef>
              <a:buClr>
                <a:schemeClr val="tx1"/>
              </a:buClr>
              <a:buFont typeface="Arial" pitchFamily="34" charset="0"/>
              <a:buChar char="•"/>
            </a:pPr>
            <a:r>
              <a:rPr lang="en-US" altLang="en-US" sz="1500" smtClean="0">
                <a:ea typeface="ヒラギノ角ゴ Pro W3" pitchFamily="127" charset="-128"/>
              </a:rPr>
              <a:t>Teamwork within units</a:t>
            </a:r>
          </a:p>
          <a:p>
            <a:pPr eaLnBrk="1" hangingPunct="1">
              <a:lnSpc>
                <a:spcPct val="100000"/>
              </a:lnSpc>
              <a:spcBef>
                <a:spcPts val="600"/>
              </a:spcBef>
              <a:buClr>
                <a:schemeClr val="tx1"/>
              </a:buClr>
              <a:buFont typeface="Arial" pitchFamily="34" charset="0"/>
              <a:buChar char="•"/>
            </a:pPr>
            <a:r>
              <a:rPr lang="en-US" altLang="en-US" sz="1500" smtClean="0">
                <a:ea typeface="ヒラギノ角ゴ Pro W3" pitchFamily="127" charset="-128"/>
              </a:rPr>
              <a:t>Communication and openness</a:t>
            </a:r>
          </a:p>
          <a:p>
            <a:pPr eaLnBrk="1" hangingPunct="1">
              <a:lnSpc>
                <a:spcPct val="100000"/>
              </a:lnSpc>
              <a:spcBef>
                <a:spcPts val="600"/>
              </a:spcBef>
              <a:buClr>
                <a:schemeClr val="tx1"/>
              </a:buClr>
              <a:buFont typeface="Arial" pitchFamily="34" charset="0"/>
              <a:buChar char="•"/>
            </a:pPr>
            <a:r>
              <a:rPr lang="en-US" altLang="en-US" sz="1500" smtClean="0">
                <a:ea typeface="ヒラギノ角ゴ Pro W3" pitchFamily="127" charset="-128"/>
              </a:rPr>
              <a:t>Feedback and communication about error</a:t>
            </a:r>
          </a:p>
          <a:p>
            <a:pPr eaLnBrk="1" hangingPunct="1">
              <a:lnSpc>
                <a:spcPct val="100000"/>
              </a:lnSpc>
              <a:spcBef>
                <a:spcPts val="600"/>
              </a:spcBef>
              <a:buClr>
                <a:schemeClr val="tx1"/>
              </a:buClr>
              <a:buFont typeface="Arial" pitchFamily="34" charset="0"/>
              <a:buChar char="•"/>
            </a:pPr>
            <a:r>
              <a:rPr lang="en-US" altLang="en-US" sz="1500" smtClean="0">
                <a:ea typeface="ヒラギノ角ゴ Pro W3" pitchFamily="127" charset="-128"/>
              </a:rPr>
              <a:t>Nonpunitive responses to error</a:t>
            </a:r>
          </a:p>
          <a:p>
            <a:pPr eaLnBrk="1" hangingPunct="1">
              <a:lnSpc>
                <a:spcPct val="100000"/>
              </a:lnSpc>
              <a:spcBef>
                <a:spcPts val="600"/>
              </a:spcBef>
              <a:buClr>
                <a:schemeClr val="tx1"/>
              </a:buClr>
              <a:buFont typeface="Arial" pitchFamily="34" charset="0"/>
              <a:buChar char="•"/>
            </a:pPr>
            <a:r>
              <a:rPr lang="en-US" altLang="en-US" sz="1500" smtClean="0">
                <a:ea typeface="ヒラギノ角ゴ Pro W3" pitchFamily="127" charset="-128"/>
              </a:rPr>
              <a:t>Staffing</a:t>
            </a:r>
          </a:p>
          <a:p>
            <a:pPr eaLnBrk="1" hangingPunct="1">
              <a:lnSpc>
                <a:spcPct val="90000"/>
              </a:lnSpc>
              <a:buFontTx/>
              <a:buChar char="•"/>
            </a:pPr>
            <a:endParaRPr lang="en-US" altLang="en-US" sz="1500" smtClean="0">
              <a:ea typeface="ヒラギノ角ゴ Pro W3" pitchFamily="127" charset="-128"/>
            </a:endParaRPr>
          </a:p>
          <a:p>
            <a:pPr eaLnBrk="1" hangingPunct="1">
              <a:lnSpc>
                <a:spcPct val="90000"/>
              </a:lnSpc>
            </a:pPr>
            <a:endParaRPr lang="en-US" altLang="en-US" sz="1000" smtClean="0">
              <a:ea typeface="ヒラギノ角ゴ Pro W3" pitchFamily="127" charset="-128"/>
            </a:endParaRPr>
          </a:p>
        </p:txBody>
      </p:sp>
      <p:sp>
        <p:nvSpPr>
          <p:cNvPr id="19462" name="Rectangle 6"/>
          <p:cNvSpPr>
            <a:spLocks noChangeArrowheads="1"/>
          </p:cNvSpPr>
          <p:nvPr/>
        </p:nvSpPr>
        <p:spPr bwMode="auto">
          <a:xfrm>
            <a:off x="4892675" y="2224088"/>
            <a:ext cx="3382963" cy="1712912"/>
          </a:xfrm>
          <a:prstGeom prst="rect">
            <a:avLst/>
          </a:prstGeom>
          <a:noFill/>
          <a:ln w="9525">
            <a:solidFill>
              <a:srgbClr val="A6CA9C"/>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eaLnBrk="0" hangingPunct="0">
              <a:lnSpc>
                <a:spcPct val="95000"/>
              </a:lnSpc>
              <a:spcBef>
                <a:spcPct val="40000"/>
              </a:spcBef>
              <a:buClr>
                <a:schemeClr val="folHlink"/>
              </a:buClr>
              <a:buSzPct val="90000"/>
              <a:buFont typeface="Wingdings" pitchFamily="2" charset="2"/>
              <a:buChar char="n"/>
              <a:defRPr sz="2400">
                <a:solidFill>
                  <a:schemeClr val="tx1"/>
                </a:solidFill>
                <a:latin typeface="Arial" pitchFamily="34" charset="0"/>
                <a:ea typeface="ヒラギノ角ゴ Pro W3" pitchFamily="127" charset="-128"/>
              </a:defRPr>
            </a:lvl1pPr>
            <a:lvl2pPr marL="742950" indent="-285750" eaLnBrk="0" hangingPunct="0">
              <a:lnSpc>
                <a:spcPct val="95000"/>
              </a:lnSpc>
              <a:spcBef>
                <a:spcPct val="40000"/>
              </a:spcBef>
              <a:buClr>
                <a:schemeClr val="accent1"/>
              </a:buClr>
              <a:buSzPct val="75000"/>
              <a:buFont typeface="Wingdings" pitchFamily="2" charset="2"/>
              <a:buChar char="n"/>
              <a:defRPr sz="2400">
                <a:solidFill>
                  <a:schemeClr val="tx1"/>
                </a:solidFill>
                <a:latin typeface="Arial" pitchFamily="34" charset="0"/>
                <a:ea typeface="ヒラギノ角ゴ Pro W3" pitchFamily="127" charset="-128"/>
              </a:defRPr>
            </a:lvl2pPr>
            <a:lvl3pPr marL="1143000" indent="-228600" eaLnBrk="0" hangingPunct="0">
              <a:lnSpc>
                <a:spcPct val="95000"/>
              </a:lnSpc>
              <a:spcBef>
                <a:spcPct val="40000"/>
              </a:spcBef>
              <a:buClr>
                <a:schemeClr val="folHlink"/>
              </a:buClr>
              <a:buSzPct val="55000"/>
              <a:buFont typeface="Wingdings" pitchFamily="2" charset="2"/>
              <a:buChar char="n"/>
              <a:defRPr sz="2400">
                <a:solidFill>
                  <a:schemeClr val="tx1"/>
                </a:solidFill>
                <a:latin typeface="Arial" pitchFamily="34" charset="0"/>
                <a:ea typeface="ヒラギノ角ゴ Pro W3" pitchFamily="127" charset="-128"/>
              </a:defRPr>
            </a:lvl3pPr>
            <a:lvl4pPr marL="16002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4pPr>
            <a:lvl5pPr marL="20574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5pPr>
            <a:lvl6pPr marL="25146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6pPr>
            <a:lvl7pPr marL="29718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7pPr>
            <a:lvl8pPr marL="34290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8pPr>
            <a:lvl9pPr marL="38862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9pPr>
          </a:lstStyle>
          <a:p>
            <a:pPr eaLnBrk="1" hangingPunct="1">
              <a:lnSpc>
                <a:spcPct val="90000"/>
              </a:lnSpc>
              <a:buFontTx/>
              <a:buChar char="•"/>
            </a:pPr>
            <a:endParaRPr lang="en-US" altLang="en-US" sz="1400"/>
          </a:p>
          <a:p>
            <a:pPr eaLnBrk="1" hangingPunct="1">
              <a:lnSpc>
                <a:spcPct val="90000"/>
              </a:lnSpc>
              <a:buClr>
                <a:schemeClr val="tx1"/>
              </a:buClr>
              <a:buFontTx/>
              <a:buChar char="•"/>
            </a:pPr>
            <a:endParaRPr lang="en-US" altLang="en-US" sz="1400"/>
          </a:p>
          <a:p>
            <a:pPr eaLnBrk="1" hangingPunct="1">
              <a:lnSpc>
                <a:spcPct val="90000"/>
              </a:lnSpc>
              <a:buClr>
                <a:schemeClr val="tx1"/>
              </a:buClr>
              <a:buFontTx/>
              <a:buChar char="•"/>
            </a:pPr>
            <a:r>
              <a:rPr lang="en-US" altLang="en-US" sz="1500"/>
              <a:t>Hospital management support for patient safety</a:t>
            </a:r>
          </a:p>
          <a:p>
            <a:pPr eaLnBrk="1" hangingPunct="1">
              <a:lnSpc>
                <a:spcPct val="90000"/>
              </a:lnSpc>
              <a:buClr>
                <a:schemeClr val="tx1"/>
              </a:buClr>
              <a:buFontTx/>
              <a:buChar char="•"/>
            </a:pPr>
            <a:r>
              <a:rPr lang="en-US" altLang="en-US" sz="1500"/>
              <a:t>Teamwork across hospital units</a:t>
            </a:r>
          </a:p>
          <a:p>
            <a:pPr eaLnBrk="1" hangingPunct="1">
              <a:lnSpc>
                <a:spcPct val="90000"/>
              </a:lnSpc>
              <a:buClr>
                <a:schemeClr val="tx1"/>
              </a:buClr>
              <a:buFontTx/>
              <a:buChar char="•"/>
            </a:pPr>
            <a:r>
              <a:rPr lang="en-US" altLang="en-US" sz="1500"/>
              <a:t>Hospital handoffs and transitions</a:t>
            </a:r>
          </a:p>
          <a:p>
            <a:pPr eaLnBrk="1" hangingPunct="1">
              <a:lnSpc>
                <a:spcPct val="90000"/>
              </a:lnSpc>
              <a:buClr>
                <a:schemeClr val="tx1"/>
              </a:buClr>
              <a:buFontTx/>
              <a:buChar char="•"/>
            </a:pPr>
            <a:endParaRPr lang="en-US" altLang="en-US" sz="1500"/>
          </a:p>
        </p:txBody>
      </p:sp>
      <p:sp>
        <p:nvSpPr>
          <p:cNvPr id="19463" name="Text Box 7"/>
          <p:cNvSpPr txBox="1">
            <a:spLocks noChangeArrowheads="1"/>
          </p:cNvSpPr>
          <p:nvPr/>
        </p:nvSpPr>
        <p:spPr bwMode="auto">
          <a:xfrm>
            <a:off x="4876800" y="4089400"/>
            <a:ext cx="3382963" cy="396875"/>
          </a:xfrm>
          <a:prstGeom prst="rect">
            <a:avLst/>
          </a:prstGeom>
          <a:solidFill>
            <a:srgbClr val="A6CA9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ct val="40000"/>
              </a:spcBef>
              <a:buClr>
                <a:schemeClr val="folHlink"/>
              </a:buClr>
              <a:buSzPct val="90000"/>
              <a:buFont typeface="Wingdings" pitchFamily="2" charset="2"/>
              <a:buChar char="n"/>
              <a:defRPr sz="2400">
                <a:solidFill>
                  <a:schemeClr val="tx1"/>
                </a:solidFill>
                <a:latin typeface="Arial" pitchFamily="34" charset="0"/>
                <a:ea typeface="ヒラギノ角ゴ Pro W3" pitchFamily="127" charset="-128"/>
              </a:defRPr>
            </a:lvl1pPr>
            <a:lvl2pPr marL="742950" indent="-285750" eaLnBrk="0" hangingPunct="0">
              <a:lnSpc>
                <a:spcPct val="95000"/>
              </a:lnSpc>
              <a:spcBef>
                <a:spcPct val="40000"/>
              </a:spcBef>
              <a:buClr>
                <a:schemeClr val="accent1"/>
              </a:buClr>
              <a:buSzPct val="75000"/>
              <a:buFont typeface="Wingdings" pitchFamily="2" charset="2"/>
              <a:buChar char="n"/>
              <a:defRPr sz="2400">
                <a:solidFill>
                  <a:schemeClr val="tx1"/>
                </a:solidFill>
                <a:latin typeface="Arial" pitchFamily="34" charset="0"/>
                <a:ea typeface="ヒラギノ角ゴ Pro W3" pitchFamily="127" charset="-128"/>
              </a:defRPr>
            </a:lvl2pPr>
            <a:lvl3pPr marL="1143000" indent="-228600" eaLnBrk="0" hangingPunct="0">
              <a:lnSpc>
                <a:spcPct val="95000"/>
              </a:lnSpc>
              <a:spcBef>
                <a:spcPct val="40000"/>
              </a:spcBef>
              <a:buClr>
                <a:schemeClr val="folHlink"/>
              </a:buClr>
              <a:buSzPct val="55000"/>
              <a:buFont typeface="Wingdings" pitchFamily="2" charset="2"/>
              <a:buChar char="n"/>
              <a:defRPr sz="2400">
                <a:solidFill>
                  <a:schemeClr val="tx1"/>
                </a:solidFill>
                <a:latin typeface="Arial" pitchFamily="34" charset="0"/>
                <a:ea typeface="ヒラギノ角ゴ Pro W3" pitchFamily="127" charset="-128"/>
              </a:defRPr>
            </a:lvl3pPr>
            <a:lvl4pPr marL="16002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4pPr>
            <a:lvl5pPr marL="20574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5pPr>
            <a:lvl6pPr marL="25146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6pPr>
            <a:lvl7pPr marL="29718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7pPr>
            <a:lvl8pPr marL="34290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8pPr>
            <a:lvl9pPr marL="38862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9pPr>
          </a:lstStyle>
          <a:p>
            <a:pPr eaLnBrk="1" hangingPunct="1">
              <a:lnSpc>
                <a:spcPct val="100000"/>
              </a:lnSpc>
              <a:spcBef>
                <a:spcPct val="50000"/>
              </a:spcBef>
              <a:buClrTx/>
              <a:buSzTx/>
              <a:buFontTx/>
              <a:buNone/>
            </a:pPr>
            <a:r>
              <a:rPr lang="en-US" altLang="en-US" sz="2000" b="1"/>
              <a:t>Overall items</a:t>
            </a:r>
          </a:p>
        </p:txBody>
      </p:sp>
      <p:sp>
        <p:nvSpPr>
          <p:cNvPr id="19464" name="Rectangle 8"/>
          <p:cNvSpPr>
            <a:spLocks noChangeArrowheads="1"/>
          </p:cNvSpPr>
          <p:nvPr/>
        </p:nvSpPr>
        <p:spPr bwMode="auto">
          <a:xfrm>
            <a:off x="4892675" y="4089400"/>
            <a:ext cx="3382963" cy="2235200"/>
          </a:xfrm>
          <a:prstGeom prst="rect">
            <a:avLst/>
          </a:prstGeom>
          <a:noFill/>
          <a:ln w="9525">
            <a:solidFill>
              <a:srgbClr val="A6CA9C"/>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eaLnBrk="0" hangingPunct="0">
              <a:lnSpc>
                <a:spcPct val="95000"/>
              </a:lnSpc>
              <a:spcBef>
                <a:spcPct val="40000"/>
              </a:spcBef>
              <a:buClr>
                <a:schemeClr val="folHlink"/>
              </a:buClr>
              <a:buSzPct val="90000"/>
              <a:buFont typeface="Wingdings" pitchFamily="2" charset="2"/>
              <a:buChar char="n"/>
              <a:defRPr sz="2400">
                <a:solidFill>
                  <a:schemeClr val="tx1"/>
                </a:solidFill>
                <a:latin typeface="Arial" pitchFamily="34" charset="0"/>
                <a:ea typeface="ヒラギノ角ゴ Pro W3" pitchFamily="127" charset="-128"/>
              </a:defRPr>
            </a:lvl1pPr>
            <a:lvl2pPr marL="742950" indent="-285750" eaLnBrk="0" hangingPunct="0">
              <a:lnSpc>
                <a:spcPct val="95000"/>
              </a:lnSpc>
              <a:spcBef>
                <a:spcPct val="40000"/>
              </a:spcBef>
              <a:buClr>
                <a:schemeClr val="accent1"/>
              </a:buClr>
              <a:buSzPct val="75000"/>
              <a:buFont typeface="Wingdings" pitchFamily="2" charset="2"/>
              <a:buChar char="n"/>
              <a:defRPr sz="2400">
                <a:solidFill>
                  <a:schemeClr val="tx1"/>
                </a:solidFill>
                <a:latin typeface="Arial" pitchFamily="34" charset="0"/>
                <a:ea typeface="ヒラギノ角ゴ Pro W3" pitchFamily="127" charset="-128"/>
              </a:defRPr>
            </a:lvl2pPr>
            <a:lvl3pPr marL="1143000" indent="-228600" eaLnBrk="0" hangingPunct="0">
              <a:lnSpc>
                <a:spcPct val="95000"/>
              </a:lnSpc>
              <a:spcBef>
                <a:spcPct val="40000"/>
              </a:spcBef>
              <a:buClr>
                <a:schemeClr val="folHlink"/>
              </a:buClr>
              <a:buSzPct val="55000"/>
              <a:buFont typeface="Wingdings" pitchFamily="2" charset="2"/>
              <a:buChar char="n"/>
              <a:defRPr sz="2400">
                <a:solidFill>
                  <a:schemeClr val="tx1"/>
                </a:solidFill>
                <a:latin typeface="Arial" pitchFamily="34" charset="0"/>
                <a:ea typeface="ヒラギノ角ゴ Pro W3" pitchFamily="127" charset="-128"/>
              </a:defRPr>
            </a:lvl3pPr>
            <a:lvl4pPr marL="16002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4pPr>
            <a:lvl5pPr marL="20574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5pPr>
            <a:lvl6pPr marL="25146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6pPr>
            <a:lvl7pPr marL="29718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7pPr>
            <a:lvl8pPr marL="34290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8pPr>
            <a:lvl9pPr marL="38862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9pPr>
          </a:lstStyle>
          <a:p>
            <a:pPr eaLnBrk="1" hangingPunct="1">
              <a:lnSpc>
                <a:spcPct val="90000"/>
              </a:lnSpc>
              <a:buFont typeface="Wingdings" pitchFamily="2" charset="2"/>
              <a:buNone/>
            </a:pPr>
            <a:endParaRPr lang="en-US" altLang="en-US" sz="2000"/>
          </a:p>
          <a:p>
            <a:pPr eaLnBrk="1" hangingPunct="1">
              <a:lnSpc>
                <a:spcPct val="90000"/>
              </a:lnSpc>
              <a:buFontTx/>
              <a:buChar char="•"/>
            </a:pPr>
            <a:endParaRPr lang="en-US" altLang="en-US" sz="1400"/>
          </a:p>
          <a:p>
            <a:pPr eaLnBrk="1" hangingPunct="1">
              <a:lnSpc>
                <a:spcPct val="90000"/>
              </a:lnSpc>
              <a:buFontTx/>
              <a:buChar char="•"/>
            </a:pPr>
            <a:r>
              <a:rPr lang="en-US" altLang="en-US" sz="1500"/>
              <a:t>The patient safety “grade”  respondents would assign their work area/unit</a:t>
            </a:r>
          </a:p>
          <a:p>
            <a:pPr eaLnBrk="1" hangingPunct="1">
              <a:lnSpc>
                <a:spcPct val="90000"/>
              </a:lnSpc>
              <a:buFontTx/>
              <a:buChar char="•"/>
            </a:pPr>
            <a:r>
              <a:rPr lang="en-US" altLang="en-US" sz="1500"/>
              <a:t>The number of events the respondent reported in the last 12 months</a:t>
            </a:r>
          </a:p>
          <a:p>
            <a:pPr eaLnBrk="1" hangingPunct="1">
              <a:lnSpc>
                <a:spcPct val="90000"/>
              </a:lnSpc>
              <a:buFont typeface="Wingdings" pitchFamily="2" charset="2"/>
              <a:buNone/>
            </a:pPr>
            <a:endParaRPr lang="en-US" altLang="en-US" sz="15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81063" y="808038"/>
            <a:ext cx="7739062" cy="914400"/>
          </a:xfrm>
        </p:spPr>
        <p:txBody>
          <a:bodyPr/>
          <a:lstStyle/>
          <a:p>
            <a:pPr eaLnBrk="1" hangingPunct="1"/>
            <a:r>
              <a:rPr lang="en-US" altLang="en-US" smtClean="0">
                <a:ea typeface="ヒラギノ角ゴ Pro W3" pitchFamily="127" charset="-128"/>
              </a:rPr>
              <a:t>What Support Is Available?</a:t>
            </a:r>
          </a:p>
        </p:txBody>
      </p:sp>
      <p:sp>
        <p:nvSpPr>
          <p:cNvPr id="18435" name="Rectangle 3"/>
          <p:cNvSpPr>
            <a:spLocks noGrp="1" noChangeArrowheads="1"/>
          </p:cNvSpPr>
          <p:nvPr>
            <p:ph type="body" idx="1"/>
          </p:nvPr>
        </p:nvSpPr>
        <p:spPr>
          <a:xfrm>
            <a:off x="914400" y="1574800"/>
            <a:ext cx="7696200" cy="4724400"/>
          </a:xfrm>
        </p:spPr>
        <p:txBody>
          <a:bodyPr/>
          <a:lstStyle/>
          <a:p>
            <a:pPr eaLnBrk="1" hangingPunct="1">
              <a:lnSpc>
                <a:spcPct val="85000"/>
              </a:lnSpc>
              <a:defRPr/>
            </a:pPr>
            <a:r>
              <a:rPr lang="en-US" dirty="0" smtClean="0"/>
              <a:t>Hospital Survey Toolkit</a:t>
            </a:r>
          </a:p>
          <a:p>
            <a:pPr lvl="1" eaLnBrk="1" hangingPunct="1">
              <a:lnSpc>
                <a:spcPct val="85000"/>
              </a:lnSpc>
              <a:defRPr/>
            </a:pPr>
            <a:r>
              <a:rPr lang="en-US" dirty="0" smtClean="0"/>
              <a:t>Survey forms</a:t>
            </a:r>
          </a:p>
          <a:p>
            <a:pPr lvl="1" eaLnBrk="1" hangingPunct="1">
              <a:lnSpc>
                <a:spcPct val="85000"/>
              </a:lnSpc>
              <a:defRPr/>
            </a:pPr>
            <a:r>
              <a:rPr lang="en-US" dirty="0" smtClean="0"/>
              <a:t>Survey items and dimensions</a:t>
            </a:r>
          </a:p>
          <a:p>
            <a:pPr lvl="1" eaLnBrk="1" hangingPunct="1">
              <a:lnSpc>
                <a:spcPct val="85000"/>
              </a:lnSpc>
              <a:defRPr/>
            </a:pPr>
            <a:r>
              <a:rPr lang="en-US" dirty="0" smtClean="0"/>
              <a:t>Survey User’s </a:t>
            </a:r>
            <a:r>
              <a:rPr lang="en-US" dirty="0"/>
              <a:t>G</a:t>
            </a:r>
            <a:r>
              <a:rPr lang="en-US" dirty="0" smtClean="0"/>
              <a:t>uide</a:t>
            </a:r>
          </a:p>
          <a:p>
            <a:pPr lvl="1" eaLnBrk="1" hangingPunct="1">
              <a:lnSpc>
                <a:spcPct val="85000"/>
              </a:lnSpc>
              <a:defRPr/>
            </a:pPr>
            <a:r>
              <a:rPr lang="en-US" dirty="0" smtClean="0"/>
              <a:t>Survey feedback </a:t>
            </a:r>
            <a:r>
              <a:rPr lang="en-US" dirty="0"/>
              <a:t>r</a:t>
            </a:r>
            <a:r>
              <a:rPr lang="en-US" dirty="0" smtClean="0"/>
              <a:t>eport </a:t>
            </a:r>
            <a:r>
              <a:rPr lang="en-US" dirty="0"/>
              <a:t>t</a:t>
            </a:r>
            <a:r>
              <a:rPr lang="en-US" dirty="0" smtClean="0"/>
              <a:t>emplate</a:t>
            </a:r>
          </a:p>
          <a:p>
            <a:pPr eaLnBrk="1" hangingPunct="1">
              <a:lnSpc>
                <a:spcPct val="85000"/>
              </a:lnSpc>
              <a:defRPr/>
            </a:pPr>
            <a:r>
              <a:rPr lang="en-US" dirty="0" smtClean="0"/>
              <a:t>Data entry and analysis </a:t>
            </a:r>
            <a:r>
              <a:rPr lang="en-US" dirty="0"/>
              <a:t>t</a:t>
            </a:r>
            <a:r>
              <a:rPr lang="en-US" dirty="0" smtClean="0"/>
              <a:t>ool</a:t>
            </a:r>
          </a:p>
          <a:p>
            <a:pPr eaLnBrk="1" hangingPunct="1">
              <a:lnSpc>
                <a:spcPct val="85000"/>
              </a:lnSpc>
              <a:defRPr/>
            </a:pPr>
            <a:r>
              <a:rPr lang="en-US" dirty="0" smtClean="0"/>
              <a:t>Comparative database and reports</a:t>
            </a:r>
          </a:p>
          <a:p>
            <a:pPr marL="857250" lvl="2" indent="0" eaLnBrk="1" hangingPunct="1">
              <a:lnSpc>
                <a:spcPct val="85000"/>
              </a:lnSpc>
              <a:buFont typeface="Wingdings" pitchFamily="2" charset="2"/>
              <a:buNone/>
              <a:defRPr/>
            </a:pPr>
            <a:r>
              <a:rPr lang="en-US" sz="2000" dirty="0" smtClean="0">
                <a:hlinkClick r:id="rId3"/>
              </a:rPr>
              <a:t>AHRQ Patient Safety Link</a:t>
            </a:r>
            <a:r>
              <a:rPr lang="en-US" sz="2000" dirty="0" smtClean="0"/>
              <a:t> </a:t>
            </a:r>
          </a:p>
          <a:p>
            <a:pPr eaLnBrk="1" hangingPunct="1">
              <a:lnSpc>
                <a:spcPct val="85000"/>
              </a:lnSpc>
              <a:defRPr/>
            </a:pPr>
            <a:r>
              <a:rPr lang="en-US" dirty="0" smtClean="0"/>
              <a:t>E-mail Questions to:</a:t>
            </a:r>
          </a:p>
          <a:p>
            <a:pPr lvl="2" eaLnBrk="1" hangingPunct="1">
              <a:lnSpc>
                <a:spcPct val="85000"/>
              </a:lnSpc>
              <a:buFont typeface="Wingdings" pitchFamily="2" charset="2"/>
              <a:buNone/>
              <a:defRPr/>
            </a:pPr>
            <a:r>
              <a:rPr lang="en-US" sz="1800" dirty="0" smtClean="0">
                <a:solidFill>
                  <a:srgbClr val="0000FF"/>
                </a:solidFill>
                <a:hlinkClick r:id="rId4"/>
              </a:rPr>
              <a:t>SafetyCultureSurveys@westat.com</a:t>
            </a:r>
            <a:r>
              <a:rPr lang="en-US" sz="1800" dirty="0" smtClean="0">
                <a:solidFill>
                  <a:srgbClr val="0000FF"/>
                </a:solidFill>
              </a:rPr>
              <a:t> </a:t>
            </a:r>
            <a:r>
              <a:rPr lang="en-US" sz="1800" dirty="0" smtClean="0"/>
              <a:t>or </a:t>
            </a:r>
          </a:p>
          <a:p>
            <a:pPr lvl="2" eaLnBrk="1" hangingPunct="1">
              <a:lnSpc>
                <a:spcPct val="85000"/>
              </a:lnSpc>
              <a:buFont typeface="Wingdings" pitchFamily="2" charset="2"/>
              <a:buNone/>
              <a:defRPr/>
            </a:pPr>
            <a:r>
              <a:rPr lang="en-US" sz="1800" dirty="0" smtClean="0">
                <a:solidFill>
                  <a:srgbClr val="0000FF"/>
                </a:solidFill>
                <a:hlinkClick r:id="rId5"/>
              </a:rPr>
              <a:t>DatabasesOnSafetyCulture@westat.com</a:t>
            </a:r>
            <a:endParaRPr lang="en-US" sz="1800" dirty="0" smtClean="0">
              <a:solidFill>
                <a:srgbClr val="0000FF"/>
              </a:solidFill>
            </a:endParaRPr>
          </a:p>
          <a:p>
            <a:pPr lvl="2" eaLnBrk="1" hangingPunct="1">
              <a:lnSpc>
                <a:spcPct val="85000"/>
              </a:lnSpc>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ea typeface="ヒラギノ角ゴ Pro W3" pitchFamily="127" charset="-128"/>
              </a:rPr>
              <a:t>AHRQ Patient Safety Indicators (PSIs)</a:t>
            </a:r>
          </a:p>
        </p:txBody>
      </p:sp>
      <p:sp>
        <p:nvSpPr>
          <p:cNvPr id="21507" name="Content Placeholder 2"/>
          <p:cNvSpPr>
            <a:spLocks noGrp="1"/>
          </p:cNvSpPr>
          <p:nvPr>
            <p:ph idx="1"/>
          </p:nvPr>
        </p:nvSpPr>
        <p:spPr>
          <a:xfrm>
            <a:off x="914400" y="2020888"/>
            <a:ext cx="8001000" cy="3770312"/>
          </a:xfrm>
        </p:spPr>
        <p:txBody>
          <a:bodyPr/>
          <a:lstStyle/>
          <a:p>
            <a:r>
              <a:rPr lang="en-US" altLang="en-US" dirty="0" smtClean="0">
                <a:ea typeface="ヒラギノ角ゴ Pro W3" pitchFamily="127" charset="-128"/>
              </a:rPr>
              <a:t>Level IV Results</a:t>
            </a:r>
          </a:p>
          <a:p>
            <a:r>
              <a:rPr lang="en-US" altLang="en-US" dirty="0" smtClean="0">
                <a:ea typeface="ヒラギノ角ゴ Pro W3" pitchFamily="127" charset="-128"/>
              </a:rPr>
              <a:t>Provide information on potential in-hospital complications and adverse events</a:t>
            </a:r>
          </a:p>
          <a:p>
            <a:r>
              <a:rPr lang="en-US" altLang="en-US" dirty="0" smtClean="0">
                <a:ea typeface="ヒラギノ角ゴ Pro W3" pitchFamily="127" charset="-128"/>
              </a:rPr>
              <a:t>Can help identify potential adverse events that might need further study </a:t>
            </a:r>
          </a:p>
          <a:p>
            <a:r>
              <a:rPr lang="en-US" altLang="en-US" dirty="0" smtClean="0">
                <a:ea typeface="ヒラギノ角ゴ Pro W3" pitchFamily="127" charset="-128"/>
              </a:rPr>
              <a:t>Include indicators for in-hospital complications that may represent patient safety events</a:t>
            </a:r>
          </a:p>
          <a:p>
            <a:r>
              <a:rPr lang="en-US" altLang="en-US" sz="2100" dirty="0" smtClean="0">
                <a:ea typeface="ヒラギノ角ゴ Pro W3" pitchFamily="127" charset="-128"/>
                <a:hlinkClick r:id="rId2"/>
              </a:rPr>
              <a:t>Quality Indicators</a:t>
            </a:r>
            <a:endParaRPr lang="en-US" altLang="en-US" sz="2100" dirty="0" smtClean="0">
              <a:ea typeface="ヒラギノ角ゴ Pro W3" pitchFamily="127"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81063" y="809625"/>
            <a:ext cx="7739062" cy="914400"/>
          </a:xfrm>
        </p:spPr>
        <p:txBody>
          <a:bodyPr/>
          <a:lstStyle/>
          <a:p>
            <a:r>
              <a:rPr lang="en-US" altLang="en-US" smtClean="0">
                <a:ea typeface="ヒラギノ角ゴ Pro W3" pitchFamily="127" charset="-128"/>
              </a:rPr>
              <a:t>Objectives</a:t>
            </a:r>
          </a:p>
        </p:txBody>
      </p:sp>
      <p:sp>
        <p:nvSpPr>
          <p:cNvPr id="16" name="Rectangle 3"/>
          <p:cNvSpPr txBox="1">
            <a:spLocks noChangeArrowheads="1"/>
          </p:cNvSpPr>
          <p:nvPr/>
        </p:nvSpPr>
        <p:spPr>
          <a:xfrm>
            <a:off x="1219200" y="1828800"/>
            <a:ext cx="7086600" cy="4267200"/>
          </a:xfrm>
          <a:prstGeom prst="rect">
            <a:avLst/>
          </a:prstGeom>
        </p:spPr>
        <p:txBody>
          <a:bodyPr/>
          <a:lstStyle>
            <a:lvl1pPr marL="342900" indent="-342900" algn="l" rtl="0" eaLnBrk="0" fontAlgn="base" hangingPunct="0">
              <a:lnSpc>
                <a:spcPct val="95000"/>
              </a:lnSpc>
              <a:spcBef>
                <a:spcPct val="40000"/>
              </a:spcBef>
              <a:spcAft>
                <a:spcPct val="0"/>
              </a:spcAft>
              <a:buClr>
                <a:schemeClr val="folHlink"/>
              </a:buClr>
              <a:buSzPct val="90000"/>
              <a:buFont typeface="Wingdings" pitchFamily="2" charset="2"/>
              <a:buChar char="n"/>
              <a:defRPr sz="2400">
                <a:solidFill>
                  <a:schemeClr val="tx1"/>
                </a:solidFill>
                <a:latin typeface="+mn-lt"/>
                <a:ea typeface="+mn-ea"/>
                <a:cs typeface="+mn-cs"/>
              </a:defRPr>
            </a:lvl1pPr>
            <a:lvl2pPr marL="742950" indent="-285750" algn="l" rtl="0" eaLnBrk="0" fontAlgn="base" hangingPunct="0">
              <a:lnSpc>
                <a:spcPct val="95000"/>
              </a:lnSpc>
              <a:spcBef>
                <a:spcPct val="40000"/>
              </a:spcBef>
              <a:spcAft>
                <a:spcPct val="0"/>
              </a:spcAft>
              <a:buClr>
                <a:schemeClr val="accent1"/>
              </a:buClr>
              <a:buSzPct val="75000"/>
              <a:buFont typeface="Wingdings" pitchFamily="2" charset="2"/>
              <a:buChar char="n"/>
              <a:defRPr sz="2000">
                <a:solidFill>
                  <a:schemeClr val="tx1"/>
                </a:solidFill>
                <a:latin typeface="+mn-lt"/>
              </a:defRPr>
            </a:lvl2pPr>
            <a:lvl3pPr marL="1143000" indent="-228600" algn="l" rtl="0" eaLnBrk="0" fontAlgn="base" hangingPunct="0">
              <a:lnSpc>
                <a:spcPct val="95000"/>
              </a:lnSpc>
              <a:spcBef>
                <a:spcPct val="40000"/>
              </a:spcBef>
              <a:spcAft>
                <a:spcPct val="0"/>
              </a:spcAft>
              <a:buClr>
                <a:schemeClr val="folHlink"/>
              </a:buClr>
              <a:buSzPct val="55000"/>
              <a:buFont typeface="Wingdings" pitchFamily="2" charset="2"/>
              <a:buChar char="n"/>
              <a:defRPr sz="2400">
                <a:solidFill>
                  <a:schemeClr val="tx1"/>
                </a:solidFill>
                <a:latin typeface="+mn-lt"/>
              </a:defRPr>
            </a:lvl3pPr>
            <a:lvl4pPr marL="1600200" indent="-228600" algn="l" rtl="0" eaLnBrk="0" fontAlgn="base" hangingPunct="0">
              <a:lnSpc>
                <a:spcPct val="95000"/>
              </a:lnSpc>
              <a:spcBef>
                <a:spcPct val="40000"/>
              </a:spcBef>
              <a:spcAft>
                <a:spcPct val="0"/>
              </a:spcAft>
              <a:buClr>
                <a:schemeClr val="accent1"/>
              </a:buClr>
              <a:buFont typeface="Wingdings" pitchFamily="2" charset="2"/>
              <a:buChar char="§"/>
              <a:defRPr sz="1600">
                <a:solidFill>
                  <a:schemeClr val="tx1"/>
                </a:solidFill>
                <a:latin typeface="+mn-lt"/>
              </a:defRPr>
            </a:lvl4pPr>
            <a:lvl5pPr marL="2057400" indent="-228600" algn="l" rtl="0" eaLnBrk="0" fontAlgn="base" hangingPunct="0">
              <a:lnSpc>
                <a:spcPct val="95000"/>
              </a:lnSpc>
              <a:spcBef>
                <a:spcPct val="40000"/>
              </a:spcBef>
              <a:spcAft>
                <a:spcPct val="0"/>
              </a:spcAft>
              <a:buClr>
                <a:schemeClr val="accent1"/>
              </a:buClr>
              <a:buFont typeface="Wingdings" pitchFamily="2" charset="2"/>
              <a:buChar char="§"/>
              <a:defRPr sz="1400">
                <a:solidFill>
                  <a:schemeClr val="tx1"/>
                </a:solidFill>
                <a:latin typeface="+mn-lt"/>
              </a:defRPr>
            </a:lvl5pPr>
            <a:lvl6pPr marL="2514600" indent="-228600" algn="l" rtl="0" fontAlgn="base">
              <a:lnSpc>
                <a:spcPct val="95000"/>
              </a:lnSpc>
              <a:spcBef>
                <a:spcPct val="40000"/>
              </a:spcBef>
              <a:spcAft>
                <a:spcPct val="0"/>
              </a:spcAft>
              <a:buClr>
                <a:schemeClr val="accent1"/>
              </a:buClr>
              <a:buFont typeface="Wingdings" pitchFamily="2" charset="2"/>
              <a:buChar char="§"/>
              <a:defRPr sz="1400">
                <a:solidFill>
                  <a:schemeClr val="tx1"/>
                </a:solidFill>
                <a:latin typeface="+mn-lt"/>
              </a:defRPr>
            </a:lvl6pPr>
            <a:lvl7pPr marL="2971800" indent="-228600" algn="l" rtl="0" fontAlgn="base">
              <a:lnSpc>
                <a:spcPct val="95000"/>
              </a:lnSpc>
              <a:spcBef>
                <a:spcPct val="40000"/>
              </a:spcBef>
              <a:spcAft>
                <a:spcPct val="0"/>
              </a:spcAft>
              <a:buClr>
                <a:schemeClr val="accent1"/>
              </a:buClr>
              <a:buFont typeface="Wingdings" pitchFamily="2" charset="2"/>
              <a:buChar char="§"/>
              <a:defRPr sz="1400">
                <a:solidFill>
                  <a:schemeClr val="tx1"/>
                </a:solidFill>
                <a:latin typeface="+mn-lt"/>
              </a:defRPr>
            </a:lvl7pPr>
            <a:lvl8pPr marL="3429000" indent="-228600" algn="l" rtl="0" fontAlgn="base">
              <a:lnSpc>
                <a:spcPct val="95000"/>
              </a:lnSpc>
              <a:spcBef>
                <a:spcPct val="40000"/>
              </a:spcBef>
              <a:spcAft>
                <a:spcPct val="0"/>
              </a:spcAft>
              <a:buClr>
                <a:schemeClr val="accent1"/>
              </a:buClr>
              <a:buFont typeface="Wingdings" pitchFamily="2" charset="2"/>
              <a:buChar char="§"/>
              <a:defRPr sz="1400">
                <a:solidFill>
                  <a:schemeClr val="tx1"/>
                </a:solidFill>
                <a:latin typeface="+mn-lt"/>
              </a:defRPr>
            </a:lvl8pPr>
            <a:lvl9pPr marL="3886200" indent="-228600" algn="l" rtl="0" fontAlgn="base">
              <a:lnSpc>
                <a:spcPct val="95000"/>
              </a:lnSpc>
              <a:spcBef>
                <a:spcPct val="40000"/>
              </a:spcBef>
              <a:spcAft>
                <a:spcPct val="0"/>
              </a:spcAft>
              <a:buClr>
                <a:schemeClr val="accent1"/>
              </a:buClr>
              <a:buFont typeface="Wingdings" pitchFamily="2" charset="2"/>
              <a:buChar char="§"/>
              <a:defRPr sz="1400">
                <a:solidFill>
                  <a:schemeClr val="tx1"/>
                </a:solidFill>
                <a:latin typeface="+mn-lt"/>
              </a:defRPr>
            </a:lvl9pPr>
          </a:lstStyle>
          <a:p>
            <a:pPr eaLnBrk="1" hangingPunct="1">
              <a:buFont typeface="Wingdings" pitchFamily="2" charset="2"/>
              <a:buChar char="§"/>
              <a:defRPr/>
            </a:pPr>
            <a:r>
              <a:rPr lang="en-US" sz="2200" dirty="0"/>
              <a:t>Describe the importance of measurement</a:t>
            </a:r>
          </a:p>
          <a:p>
            <a:pPr eaLnBrk="1" hangingPunct="1">
              <a:buFont typeface="Wingdings" pitchFamily="2" charset="2"/>
              <a:buChar char="§"/>
              <a:defRPr/>
            </a:pPr>
            <a:r>
              <a:rPr lang="en-US" sz="2200" dirty="0"/>
              <a:t>Describe the Kirkpatrick model of training evaluation</a:t>
            </a:r>
          </a:p>
          <a:p>
            <a:pPr marL="342900" lvl="1" indent="-342900" eaLnBrk="1" hangingPunct="1">
              <a:buClr>
                <a:schemeClr val="folHlink"/>
              </a:buClr>
              <a:buSzPct val="90000"/>
              <a:buFont typeface="Wingdings" pitchFamily="2" charset="2"/>
              <a:buChar char="§"/>
              <a:defRPr/>
            </a:pPr>
            <a:r>
              <a:rPr lang="en-US" sz="2200" dirty="0"/>
              <a:t>Identify measures that can be used to assess the impact of TeamSTEPPS</a:t>
            </a:r>
          </a:p>
          <a:p>
            <a:pPr marL="342900" lvl="1" indent="-342900" eaLnBrk="1" hangingPunct="1">
              <a:buClr>
                <a:schemeClr val="folHlink"/>
              </a:buClr>
              <a:buSzPct val="90000"/>
              <a:buFont typeface="Wingdings" pitchFamily="2" charset="2"/>
              <a:buChar char="§"/>
              <a:defRPr/>
            </a:pPr>
            <a:r>
              <a:rPr lang="en-US" sz="2200" dirty="0"/>
              <a:t>Describe the AHRQ Surveys on Patient Safety </a:t>
            </a:r>
            <a:r>
              <a:rPr lang="en-US" sz="2200" dirty="0" smtClean="0"/>
              <a:t>Culture</a:t>
            </a:r>
            <a:endParaRPr lang="en-US" sz="2200" dirty="0"/>
          </a:p>
          <a:p>
            <a:pPr marL="342900" lvl="1" indent="-342900" eaLnBrk="1" hangingPunct="1">
              <a:buClr>
                <a:schemeClr val="folHlink"/>
              </a:buClr>
              <a:buSzPct val="90000"/>
              <a:buFont typeface="Wingdings" pitchFamily="2" charset="2"/>
              <a:buChar char="§"/>
              <a:defRPr/>
            </a:pPr>
            <a:r>
              <a:rPr lang="en-US" sz="2200" dirty="0"/>
              <a:t>Prepare a plan for </a:t>
            </a:r>
            <a:r>
              <a:rPr lang="en-US" sz="2200" dirty="0" smtClean="0"/>
              <a:t>determining if TeamSTEPPS worked</a:t>
            </a:r>
            <a:endParaRPr lang="en-US" sz="2200" dirty="0"/>
          </a:p>
          <a:p>
            <a:pPr eaLnBrk="1" hangingPunct="1">
              <a:defRPr/>
            </a:pPr>
            <a:endParaRPr lang="en-US" dirty="0" smtClean="0"/>
          </a:p>
          <a:p>
            <a:pPr eaLnBrk="1" hangingPunct="1">
              <a:lnSpc>
                <a:spcPct val="85000"/>
              </a:lnSpc>
              <a:buFont typeface="Wingdings" pitchFamily="2" charset="2"/>
              <a:buNone/>
              <a:defRPr/>
            </a:pPr>
            <a:endParaRPr lang="en-US" kern="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ea typeface="ヒラギノ角ゴ Pro W3" pitchFamily="127" charset="-128"/>
              </a:rPr>
              <a:t>Evaluating TeamSTEPPS Exercise</a:t>
            </a:r>
          </a:p>
        </p:txBody>
      </p:sp>
      <p:sp>
        <p:nvSpPr>
          <p:cNvPr id="21507" name="Content Placeholder 2"/>
          <p:cNvSpPr>
            <a:spLocks noGrp="1"/>
          </p:cNvSpPr>
          <p:nvPr>
            <p:ph idx="1"/>
          </p:nvPr>
        </p:nvSpPr>
        <p:spPr>
          <a:xfrm>
            <a:off x="1050925" y="1676400"/>
            <a:ext cx="7697788" cy="3770313"/>
          </a:xfrm>
        </p:spPr>
        <p:txBody>
          <a:bodyPr/>
          <a:lstStyle/>
          <a:p>
            <a:pPr marL="0" indent="0" eaLnBrk="1" hangingPunct="1">
              <a:lnSpc>
                <a:spcPct val="100000"/>
              </a:lnSpc>
              <a:spcBef>
                <a:spcPts val="600"/>
              </a:spcBef>
              <a:buFont typeface="Wingdings" pitchFamily="2" charset="2"/>
              <a:buNone/>
              <a:defRPr/>
            </a:pPr>
            <a:r>
              <a:rPr lang="en-US" sz="2000" dirty="0"/>
              <a:t>Three nurses and the infection control officer </a:t>
            </a:r>
            <a:r>
              <a:rPr lang="en-US" sz="2000" dirty="0" smtClean="0"/>
              <a:t>at a 16-bed </a:t>
            </a:r>
            <a:r>
              <a:rPr lang="en-US" sz="2000" dirty="0"/>
              <a:t>post-surgical intensive care unit </a:t>
            </a:r>
            <a:r>
              <a:rPr lang="en-US" sz="2000" dirty="0" smtClean="0"/>
              <a:t>attend </a:t>
            </a:r>
            <a:r>
              <a:rPr lang="en-US" sz="2000" dirty="0"/>
              <a:t>the </a:t>
            </a:r>
            <a:r>
              <a:rPr lang="en-US" sz="2000" dirty="0" smtClean="0"/>
              <a:t>2-day </a:t>
            </a:r>
            <a:r>
              <a:rPr lang="en-US" sz="2000" dirty="0"/>
              <a:t>TeamSTEPPS Master Training course. During the implementation planning session, the team </a:t>
            </a:r>
            <a:r>
              <a:rPr lang="en-US" sz="2000" dirty="0" smtClean="0"/>
              <a:t>agrees </a:t>
            </a:r>
            <a:r>
              <a:rPr lang="en-US" sz="2000" dirty="0"/>
              <a:t>that hand hygiene compliance </a:t>
            </a:r>
            <a:r>
              <a:rPr lang="en-US" sz="2000" dirty="0" smtClean="0"/>
              <a:t>is </a:t>
            </a:r>
            <a:r>
              <a:rPr lang="en-US" sz="2000" dirty="0"/>
              <a:t>a major problem, especially physician compliance. </a:t>
            </a:r>
            <a:r>
              <a:rPr lang="en-US" sz="2000" dirty="0" smtClean="0"/>
              <a:t>As a result, </a:t>
            </a:r>
            <a:r>
              <a:rPr lang="en-US" sz="2000" dirty="0"/>
              <a:t>the unit has a relatively high surgical site infection rate. The team decides to </a:t>
            </a:r>
            <a:r>
              <a:rPr lang="en-US" sz="2000" dirty="0" smtClean="0"/>
              <a:t>use </a:t>
            </a:r>
            <a:r>
              <a:rPr lang="en-US" sz="2000" dirty="0"/>
              <a:t>the CUS and Two-Challenge Rule tools as strategies to address this issue. As part of their implementation, they train all </a:t>
            </a:r>
            <a:r>
              <a:rPr lang="en-US" sz="2000" dirty="0" smtClean="0"/>
              <a:t>the </a:t>
            </a:r>
            <a:r>
              <a:rPr lang="en-US" sz="2000" dirty="0"/>
              <a:t>nurses and the employed physician staff on these two tools, but struggle with getting surgeons who are not employed by the hospital to participate. Once the training is complete, they decide to launch the implementation of </a:t>
            </a:r>
            <a:r>
              <a:rPr lang="en-US" sz="2000" dirty="0" smtClean="0"/>
              <a:t>CUS and the Two-Challenge Rule. </a:t>
            </a:r>
            <a:endParaRPr lang="en-US" sz="2000" dirty="0"/>
          </a:p>
          <a:p>
            <a:pPr>
              <a:lnSpc>
                <a:spcPct val="100000"/>
              </a:lnSpc>
              <a:spcBef>
                <a:spcPts val="600"/>
              </a:spcBef>
              <a:defRPr/>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876300"/>
            <a:ext cx="8229600" cy="876300"/>
          </a:xfrm>
        </p:spPr>
        <p:txBody>
          <a:bodyPr/>
          <a:lstStyle/>
          <a:p>
            <a:pPr eaLnBrk="1" hangingPunct="1"/>
            <a:r>
              <a:rPr lang="en-US" altLang="en-US" smtClean="0">
                <a:ea typeface="ヒラギノ角ゴ Pro W3" pitchFamily="127" charset="-128"/>
              </a:rPr>
              <a:t>TeamSTEPPS Phases </a:t>
            </a:r>
          </a:p>
        </p:txBody>
      </p:sp>
      <p:pic>
        <p:nvPicPr>
          <p:cNvPr id="5123" name="Picture 3" descr="untitl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590675"/>
            <a:ext cx="6324600"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Oval 5" descr="Pre-Training Assessment includes site assessment, culture survey, and data/measures"/>
          <p:cNvSpPr>
            <a:spLocks noChangeArrowheads="1"/>
          </p:cNvSpPr>
          <p:nvPr/>
        </p:nvSpPr>
        <p:spPr bwMode="auto">
          <a:xfrm>
            <a:off x="1524000" y="2574925"/>
            <a:ext cx="1752600" cy="2286000"/>
          </a:xfrm>
          <a:prstGeom prst="ellipse">
            <a:avLst/>
          </a:prstGeom>
          <a:noFill/>
          <a:ln w="254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lnSpc>
                <a:spcPct val="95000"/>
              </a:lnSpc>
              <a:spcBef>
                <a:spcPct val="40000"/>
              </a:spcBef>
              <a:buClr>
                <a:schemeClr val="folHlink"/>
              </a:buClr>
              <a:buSzPct val="90000"/>
              <a:buFont typeface="Wingdings" pitchFamily="2" charset="2"/>
              <a:buChar char="n"/>
              <a:defRPr sz="2400">
                <a:solidFill>
                  <a:schemeClr val="tx1"/>
                </a:solidFill>
                <a:latin typeface="Arial" pitchFamily="34" charset="0"/>
                <a:ea typeface="ヒラギノ角ゴ Pro W3" pitchFamily="127" charset="-128"/>
              </a:defRPr>
            </a:lvl1pPr>
            <a:lvl2pPr marL="742950" indent="-285750" eaLnBrk="0" hangingPunct="0">
              <a:lnSpc>
                <a:spcPct val="95000"/>
              </a:lnSpc>
              <a:spcBef>
                <a:spcPct val="40000"/>
              </a:spcBef>
              <a:buClr>
                <a:schemeClr val="accent1"/>
              </a:buClr>
              <a:buSzPct val="75000"/>
              <a:buFont typeface="Wingdings" pitchFamily="2" charset="2"/>
              <a:buChar char="n"/>
              <a:defRPr sz="2400">
                <a:solidFill>
                  <a:schemeClr val="tx1"/>
                </a:solidFill>
                <a:latin typeface="Arial" pitchFamily="34" charset="0"/>
                <a:ea typeface="ヒラギノ角ゴ Pro W3" pitchFamily="127" charset="-128"/>
              </a:defRPr>
            </a:lvl2pPr>
            <a:lvl3pPr marL="1143000" indent="-228600" eaLnBrk="0" hangingPunct="0">
              <a:lnSpc>
                <a:spcPct val="95000"/>
              </a:lnSpc>
              <a:spcBef>
                <a:spcPct val="40000"/>
              </a:spcBef>
              <a:buClr>
                <a:schemeClr val="folHlink"/>
              </a:buClr>
              <a:buSzPct val="55000"/>
              <a:buFont typeface="Wingdings" pitchFamily="2" charset="2"/>
              <a:buChar char="n"/>
              <a:defRPr sz="2400">
                <a:solidFill>
                  <a:schemeClr val="tx1"/>
                </a:solidFill>
                <a:latin typeface="Arial" pitchFamily="34" charset="0"/>
                <a:ea typeface="ヒラギノ角ゴ Pro W3" pitchFamily="127" charset="-128"/>
              </a:defRPr>
            </a:lvl3pPr>
            <a:lvl4pPr marL="16002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4pPr>
            <a:lvl5pPr marL="20574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5pPr>
            <a:lvl6pPr marL="25146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6pPr>
            <a:lvl7pPr marL="29718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7pPr>
            <a:lvl8pPr marL="34290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8pPr>
            <a:lvl9pPr marL="38862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9pPr>
          </a:lstStyle>
          <a:p>
            <a:pPr eaLnBrk="1" hangingPunct="1">
              <a:lnSpc>
                <a:spcPct val="100000"/>
              </a:lnSpc>
              <a:spcBef>
                <a:spcPct val="0"/>
              </a:spcBef>
              <a:buClrTx/>
              <a:buSzTx/>
              <a:buFontTx/>
              <a:buNone/>
            </a:pPr>
            <a:endParaRPr lang="en-US" altLang="en-US" sz="1800"/>
          </a:p>
        </p:txBody>
      </p:sp>
      <p:sp>
        <p:nvSpPr>
          <p:cNvPr id="4102" name="Oval 6" descr="Culture Change includes coach and integrate, monitor the plan, and continuous improvement"/>
          <p:cNvSpPr>
            <a:spLocks noChangeArrowheads="1"/>
          </p:cNvSpPr>
          <p:nvPr/>
        </p:nvSpPr>
        <p:spPr bwMode="auto">
          <a:xfrm>
            <a:off x="6324600" y="2819400"/>
            <a:ext cx="1447800" cy="2286000"/>
          </a:xfrm>
          <a:prstGeom prst="ellipse">
            <a:avLst/>
          </a:prstGeom>
          <a:noFill/>
          <a:ln w="254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lnSpc>
                <a:spcPct val="95000"/>
              </a:lnSpc>
              <a:spcBef>
                <a:spcPct val="40000"/>
              </a:spcBef>
              <a:buClr>
                <a:schemeClr val="folHlink"/>
              </a:buClr>
              <a:buSzPct val="90000"/>
              <a:buFont typeface="Wingdings" pitchFamily="2" charset="2"/>
              <a:buChar char="n"/>
              <a:defRPr sz="2400">
                <a:solidFill>
                  <a:schemeClr val="tx1"/>
                </a:solidFill>
                <a:latin typeface="Arial" pitchFamily="34" charset="0"/>
                <a:ea typeface="ヒラギノ角ゴ Pro W3" pitchFamily="127" charset="-128"/>
              </a:defRPr>
            </a:lvl1pPr>
            <a:lvl2pPr marL="742950" indent="-285750" eaLnBrk="0" hangingPunct="0">
              <a:lnSpc>
                <a:spcPct val="95000"/>
              </a:lnSpc>
              <a:spcBef>
                <a:spcPct val="40000"/>
              </a:spcBef>
              <a:buClr>
                <a:schemeClr val="accent1"/>
              </a:buClr>
              <a:buSzPct val="75000"/>
              <a:buFont typeface="Wingdings" pitchFamily="2" charset="2"/>
              <a:buChar char="n"/>
              <a:defRPr sz="2400">
                <a:solidFill>
                  <a:schemeClr val="tx1"/>
                </a:solidFill>
                <a:latin typeface="Arial" pitchFamily="34" charset="0"/>
                <a:ea typeface="ヒラギノ角ゴ Pro W3" pitchFamily="127" charset="-128"/>
              </a:defRPr>
            </a:lvl2pPr>
            <a:lvl3pPr marL="1143000" indent="-228600" eaLnBrk="0" hangingPunct="0">
              <a:lnSpc>
                <a:spcPct val="95000"/>
              </a:lnSpc>
              <a:spcBef>
                <a:spcPct val="40000"/>
              </a:spcBef>
              <a:buClr>
                <a:schemeClr val="folHlink"/>
              </a:buClr>
              <a:buSzPct val="55000"/>
              <a:buFont typeface="Wingdings" pitchFamily="2" charset="2"/>
              <a:buChar char="n"/>
              <a:defRPr sz="2400">
                <a:solidFill>
                  <a:schemeClr val="tx1"/>
                </a:solidFill>
                <a:latin typeface="Arial" pitchFamily="34" charset="0"/>
                <a:ea typeface="ヒラギノ角ゴ Pro W3" pitchFamily="127" charset="-128"/>
              </a:defRPr>
            </a:lvl3pPr>
            <a:lvl4pPr marL="16002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4pPr>
            <a:lvl5pPr marL="20574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5pPr>
            <a:lvl6pPr marL="25146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6pPr>
            <a:lvl7pPr marL="29718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7pPr>
            <a:lvl8pPr marL="34290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8pPr>
            <a:lvl9pPr marL="38862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9pPr>
          </a:lstStyle>
          <a:p>
            <a:pPr eaLnBrk="1" hangingPunct="1">
              <a:lnSpc>
                <a:spcPct val="100000"/>
              </a:lnSpc>
              <a:spcBef>
                <a:spcPct val="0"/>
              </a:spcBef>
              <a:buClrTx/>
              <a:buSzTx/>
              <a:buFontTx/>
              <a:buNone/>
            </a:pPr>
            <a:endParaRPr lang="en-US" altLang="en-US" sz="1800"/>
          </a:p>
        </p:txBody>
      </p:sp>
      <p:sp>
        <p:nvSpPr>
          <p:cNvPr id="4103" name="Text Box 7"/>
          <p:cNvSpPr txBox="1">
            <a:spLocks noChangeArrowheads="1"/>
          </p:cNvSpPr>
          <p:nvPr/>
        </p:nvSpPr>
        <p:spPr bwMode="auto">
          <a:xfrm>
            <a:off x="3802063" y="2590800"/>
            <a:ext cx="1519237" cy="606425"/>
          </a:xfrm>
          <a:prstGeom prst="rect">
            <a:avLst/>
          </a:prstGeom>
          <a:solidFill>
            <a:schemeClr val="accent1"/>
          </a:solidFill>
          <a:ln w="25400">
            <a:solidFill>
              <a:schemeClr val="accent2"/>
            </a:solidFill>
            <a:miter lim="800000"/>
            <a:headEnd/>
            <a:tailEnd/>
          </a:ln>
        </p:spPr>
        <p:txBody>
          <a:bodyPr wrap="none">
            <a:spAutoFit/>
          </a:bodyPr>
          <a:lstStyle>
            <a:lvl1pPr eaLnBrk="0" hangingPunct="0">
              <a:lnSpc>
                <a:spcPct val="95000"/>
              </a:lnSpc>
              <a:spcBef>
                <a:spcPct val="40000"/>
              </a:spcBef>
              <a:buClr>
                <a:schemeClr val="folHlink"/>
              </a:buClr>
              <a:buSzPct val="90000"/>
              <a:buFont typeface="Wingdings" pitchFamily="2" charset="2"/>
              <a:buChar char="n"/>
              <a:defRPr sz="2400">
                <a:solidFill>
                  <a:schemeClr val="tx1"/>
                </a:solidFill>
                <a:latin typeface="Arial" pitchFamily="34" charset="0"/>
                <a:ea typeface="ヒラギノ角ゴ Pro W3" pitchFamily="127" charset="-128"/>
              </a:defRPr>
            </a:lvl1pPr>
            <a:lvl2pPr marL="742950" indent="-285750" eaLnBrk="0" hangingPunct="0">
              <a:lnSpc>
                <a:spcPct val="95000"/>
              </a:lnSpc>
              <a:spcBef>
                <a:spcPct val="40000"/>
              </a:spcBef>
              <a:buClr>
                <a:schemeClr val="accent1"/>
              </a:buClr>
              <a:buSzPct val="75000"/>
              <a:buFont typeface="Wingdings" pitchFamily="2" charset="2"/>
              <a:buChar char="n"/>
              <a:defRPr sz="2400">
                <a:solidFill>
                  <a:schemeClr val="tx1"/>
                </a:solidFill>
                <a:latin typeface="Arial" pitchFamily="34" charset="0"/>
                <a:ea typeface="ヒラギノ角ゴ Pro W3" pitchFamily="127" charset="-128"/>
              </a:defRPr>
            </a:lvl2pPr>
            <a:lvl3pPr marL="1143000" indent="-228600" eaLnBrk="0" hangingPunct="0">
              <a:lnSpc>
                <a:spcPct val="95000"/>
              </a:lnSpc>
              <a:spcBef>
                <a:spcPct val="40000"/>
              </a:spcBef>
              <a:buClr>
                <a:schemeClr val="folHlink"/>
              </a:buClr>
              <a:buSzPct val="55000"/>
              <a:buFont typeface="Wingdings" pitchFamily="2" charset="2"/>
              <a:buChar char="n"/>
              <a:defRPr sz="2400">
                <a:solidFill>
                  <a:schemeClr val="tx1"/>
                </a:solidFill>
                <a:latin typeface="Arial" pitchFamily="34" charset="0"/>
                <a:ea typeface="ヒラギノ角ゴ Pro W3" pitchFamily="127" charset="-128"/>
              </a:defRPr>
            </a:lvl3pPr>
            <a:lvl4pPr marL="16002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4pPr>
            <a:lvl5pPr marL="20574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5pPr>
            <a:lvl6pPr marL="25146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6pPr>
            <a:lvl7pPr marL="29718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7pPr>
            <a:lvl8pPr marL="34290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8pPr>
            <a:lvl9pPr marL="38862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9pPr>
          </a:lstStyle>
          <a:p>
            <a:pPr algn="ctr" eaLnBrk="1" hangingPunct="1">
              <a:lnSpc>
                <a:spcPct val="100000"/>
              </a:lnSpc>
              <a:spcBef>
                <a:spcPct val="0"/>
              </a:spcBef>
              <a:buClrTx/>
              <a:buSzTx/>
              <a:buFontTx/>
              <a:buNone/>
            </a:pPr>
            <a:r>
              <a:rPr lang="en-US" altLang="en-US" sz="1800" b="1">
                <a:solidFill>
                  <a:schemeClr val="accent2"/>
                </a:solidFill>
              </a:rPr>
              <a:t>Requires</a:t>
            </a:r>
          </a:p>
          <a:p>
            <a:pPr algn="ctr" eaLnBrk="1" hangingPunct="1">
              <a:lnSpc>
                <a:spcPct val="100000"/>
              </a:lnSpc>
              <a:spcBef>
                <a:spcPct val="0"/>
              </a:spcBef>
              <a:buClrTx/>
              <a:buSzTx/>
              <a:buFontTx/>
              <a:buNone/>
            </a:pPr>
            <a:r>
              <a:rPr lang="en-US" altLang="en-US" sz="1800" b="1">
                <a:solidFill>
                  <a:schemeClr val="accent2"/>
                </a:solidFill>
              </a:rPr>
              <a:t>Measurement</a:t>
            </a:r>
          </a:p>
        </p:txBody>
      </p:sp>
      <p:sp>
        <p:nvSpPr>
          <p:cNvPr id="4104" name="Line 8" descr="alt=&quot;&quot;"/>
          <p:cNvSpPr>
            <a:spLocks noChangeShapeType="1"/>
          </p:cNvSpPr>
          <p:nvPr/>
        </p:nvSpPr>
        <p:spPr bwMode="auto">
          <a:xfrm flipH="1">
            <a:off x="3276600" y="2895600"/>
            <a:ext cx="533400" cy="304800"/>
          </a:xfrm>
          <a:prstGeom prst="line">
            <a:avLst/>
          </a:prstGeom>
          <a:noFill/>
          <a:ln w="254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5" name="Line 9" descr="alt=&quot;&quot;"/>
          <p:cNvSpPr>
            <a:spLocks noChangeShapeType="1"/>
          </p:cNvSpPr>
          <p:nvPr/>
        </p:nvSpPr>
        <p:spPr bwMode="auto">
          <a:xfrm>
            <a:off x="5334000" y="2838450"/>
            <a:ext cx="838200" cy="457200"/>
          </a:xfrm>
          <a:prstGeom prst="line">
            <a:avLst/>
          </a:prstGeom>
          <a:noFill/>
          <a:ln w="254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 name="Oval 6" descr="Action plan leads to training"/>
          <p:cNvSpPr>
            <a:spLocks noChangeArrowheads="1"/>
          </p:cNvSpPr>
          <p:nvPr/>
        </p:nvSpPr>
        <p:spPr bwMode="auto">
          <a:xfrm>
            <a:off x="4578350" y="3048000"/>
            <a:ext cx="1593850" cy="2286000"/>
          </a:xfrm>
          <a:prstGeom prst="ellipse">
            <a:avLst/>
          </a:prstGeom>
          <a:noFill/>
          <a:ln w="254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lnSpc>
                <a:spcPct val="95000"/>
              </a:lnSpc>
              <a:spcBef>
                <a:spcPct val="40000"/>
              </a:spcBef>
              <a:buClr>
                <a:schemeClr val="folHlink"/>
              </a:buClr>
              <a:buSzPct val="90000"/>
              <a:buFont typeface="Wingdings" pitchFamily="2" charset="2"/>
              <a:buChar char="n"/>
              <a:defRPr sz="2400">
                <a:solidFill>
                  <a:schemeClr val="tx1"/>
                </a:solidFill>
                <a:latin typeface="Arial" pitchFamily="34" charset="0"/>
                <a:ea typeface="ヒラギノ角ゴ Pro W3" pitchFamily="127" charset="-128"/>
              </a:defRPr>
            </a:lvl1pPr>
            <a:lvl2pPr marL="742950" indent="-285750" eaLnBrk="0" hangingPunct="0">
              <a:lnSpc>
                <a:spcPct val="95000"/>
              </a:lnSpc>
              <a:spcBef>
                <a:spcPct val="40000"/>
              </a:spcBef>
              <a:buClr>
                <a:schemeClr val="accent1"/>
              </a:buClr>
              <a:buSzPct val="75000"/>
              <a:buFont typeface="Wingdings" pitchFamily="2" charset="2"/>
              <a:buChar char="n"/>
              <a:defRPr sz="2400">
                <a:solidFill>
                  <a:schemeClr val="tx1"/>
                </a:solidFill>
                <a:latin typeface="Arial" pitchFamily="34" charset="0"/>
                <a:ea typeface="ヒラギノ角ゴ Pro W3" pitchFamily="127" charset="-128"/>
              </a:defRPr>
            </a:lvl2pPr>
            <a:lvl3pPr marL="1143000" indent="-228600" eaLnBrk="0" hangingPunct="0">
              <a:lnSpc>
                <a:spcPct val="95000"/>
              </a:lnSpc>
              <a:spcBef>
                <a:spcPct val="40000"/>
              </a:spcBef>
              <a:buClr>
                <a:schemeClr val="folHlink"/>
              </a:buClr>
              <a:buSzPct val="55000"/>
              <a:buFont typeface="Wingdings" pitchFamily="2" charset="2"/>
              <a:buChar char="n"/>
              <a:defRPr sz="2400">
                <a:solidFill>
                  <a:schemeClr val="tx1"/>
                </a:solidFill>
                <a:latin typeface="Arial" pitchFamily="34" charset="0"/>
                <a:ea typeface="ヒラギノ角ゴ Pro W3" pitchFamily="127" charset="-128"/>
              </a:defRPr>
            </a:lvl3pPr>
            <a:lvl4pPr marL="16002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4pPr>
            <a:lvl5pPr marL="20574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5pPr>
            <a:lvl6pPr marL="25146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6pPr>
            <a:lvl7pPr marL="29718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7pPr>
            <a:lvl8pPr marL="34290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8pPr>
            <a:lvl9pPr marL="38862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9pPr>
          </a:lstStyle>
          <a:p>
            <a:pPr eaLnBrk="1" hangingPunct="1">
              <a:lnSpc>
                <a:spcPct val="100000"/>
              </a:lnSpc>
              <a:spcBef>
                <a:spcPct val="0"/>
              </a:spcBef>
              <a:buClrTx/>
              <a:buSzTx/>
              <a:buFontTx/>
              <a:buNone/>
            </a:pPr>
            <a:endParaRPr lang="en-US" altLang="en-US" sz="1800"/>
          </a:p>
        </p:txBody>
      </p:sp>
      <p:sp>
        <p:nvSpPr>
          <p:cNvPr id="10" name="Line 8" descr="alt=&quot;&quot;"/>
          <p:cNvSpPr>
            <a:spLocks noChangeShapeType="1"/>
          </p:cNvSpPr>
          <p:nvPr/>
        </p:nvSpPr>
        <p:spPr bwMode="auto">
          <a:xfrm>
            <a:off x="4457700" y="3197225"/>
            <a:ext cx="266700" cy="231775"/>
          </a:xfrm>
          <a:prstGeom prst="line">
            <a:avLst/>
          </a:prstGeom>
          <a:noFill/>
          <a:ln w="254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0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0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0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10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nimBg="1"/>
      <p:bldP spid="4102" grpId="0" animBg="1"/>
      <p:bldP spid="4103" grpId="0" animBg="1"/>
      <p:bldP spid="4104" grpId="0" animBg="1"/>
      <p:bldP spid="4105"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81063" y="809625"/>
            <a:ext cx="7739062" cy="914400"/>
          </a:xfrm>
        </p:spPr>
        <p:txBody>
          <a:bodyPr/>
          <a:lstStyle/>
          <a:p>
            <a:r>
              <a:rPr lang="en-US" altLang="en-US" smtClean="0">
                <a:ea typeface="ヒラギノ角ゴ Pro W3" pitchFamily="127" charset="-128"/>
              </a:rPr>
              <a:t>How to Measure - Kirkpatrick</a:t>
            </a:r>
          </a:p>
        </p:txBody>
      </p:sp>
      <p:sp>
        <p:nvSpPr>
          <p:cNvPr id="6147" name="Text Box 4"/>
          <p:cNvSpPr txBox="1">
            <a:spLocks noChangeArrowheads="1"/>
          </p:cNvSpPr>
          <p:nvPr/>
        </p:nvSpPr>
        <p:spPr bwMode="auto">
          <a:xfrm>
            <a:off x="1144588" y="5340350"/>
            <a:ext cx="2787650" cy="466725"/>
          </a:xfrm>
          <a:prstGeom prst="rect">
            <a:avLst/>
          </a:prstGeom>
          <a:solidFill>
            <a:schemeClr val="accent1"/>
          </a:solidFill>
          <a:ln w="9525">
            <a:solidFill>
              <a:schemeClr val="tx1"/>
            </a:solidFill>
            <a:miter lim="800000"/>
            <a:headEnd/>
            <a:tailEnd/>
          </a:ln>
        </p:spPr>
        <p:txBody>
          <a:bodyPr wrap="none">
            <a:spAutoFit/>
          </a:bodyPr>
          <a:lstStyle>
            <a:lvl1pPr eaLnBrk="0" hangingPunct="0">
              <a:lnSpc>
                <a:spcPct val="95000"/>
              </a:lnSpc>
              <a:spcBef>
                <a:spcPct val="40000"/>
              </a:spcBef>
              <a:buClr>
                <a:schemeClr val="folHlink"/>
              </a:buClr>
              <a:buSzPct val="90000"/>
              <a:buFont typeface="Wingdings" pitchFamily="2" charset="2"/>
              <a:buChar char="n"/>
              <a:defRPr sz="2400">
                <a:solidFill>
                  <a:schemeClr val="tx1"/>
                </a:solidFill>
                <a:latin typeface="Arial" pitchFamily="34" charset="0"/>
                <a:ea typeface="ヒラギノ角ゴ Pro W3" pitchFamily="127" charset="-128"/>
              </a:defRPr>
            </a:lvl1pPr>
            <a:lvl2pPr marL="742950" indent="-285750" eaLnBrk="0" hangingPunct="0">
              <a:lnSpc>
                <a:spcPct val="95000"/>
              </a:lnSpc>
              <a:spcBef>
                <a:spcPct val="40000"/>
              </a:spcBef>
              <a:buClr>
                <a:schemeClr val="accent1"/>
              </a:buClr>
              <a:buSzPct val="75000"/>
              <a:buFont typeface="Wingdings" pitchFamily="2" charset="2"/>
              <a:buChar char="n"/>
              <a:defRPr sz="2400">
                <a:solidFill>
                  <a:schemeClr val="tx1"/>
                </a:solidFill>
                <a:latin typeface="Arial" pitchFamily="34" charset="0"/>
                <a:ea typeface="ヒラギノ角ゴ Pro W3" pitchFamily="127" charset="-128"/>
              </a:defRPr>
            </a:lvl2pPr>
            <a:lvl3pPr marL="1143000" indent="-228600" eaLnBrk="0" hangingPunct="0">
              <a:lnSpc>
                <a:spcPct val="95000"/>
              </a:lnSpc>
              <a:spcBef>
                <a:spcPct val="40000"/>
              </a:spcBef>
              <a:buClr>
                <a:schemeClr val="folHlink"/>
              </a:buClr>
              <a:buSzPct val="55000"/>
              <a:buFont typeface="Wingdings" pitchFamily="2" charset="2"/>
              <a:buChar char="n"/>
              <a:defRPr sz="2400">
                <a:solidFill>
                  <a:schemeClr val="tx1"/>
                </a:solidFill>
                <a:latin typeface="Arial" pitchFamily="34" charset="0"/>
                <a:ea typeface="ヒラギノ角ゴ Pro W3" pitchFamily="127" charset="-128"/>
              </a:defRPr>
            </a:lvl3pPr>
            <a:lvl4pPr marL="16002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4pPr>
            <a:lvl5pPr marL="20574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5pPr>
            <a:lvl6pPr marL="25146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6pPr>
            <a:lvl7pPr marL="29718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7pPr>
            <a:lvl8pPr marL="34290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8pPr>
            <a:lvl9pPr marL="38862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9pPr>
          </a:lstStyle>
          <a:p>
            <a:pPr eaLnBrk="1" hangingPunct="1">
              <a:lnSpc>
                <a:spcPct val="100000"/>
              </a:lnSpc>
              <a:spcBef>
                <a:spcPct val="0"/>
              </a:spcBef>
              <a:buClrTx/>
              <a:buSzTx/>
              <a:buFontTx/>
              <a:buNone/>
            </a:pPr>
            <a:r>
              <a:rPr lang="en-US" altLang="en-US"/>
              <a:t>Level I – Reactions</a:t>
            </a:r>
          </a:p>
        </p:txBody>
      </p:sp>
      <p:sp>
        <p:nvSpPr>
          <p:cNvPr id="6148" name="Text Box 5"/>
          <p:cNvSpPr txBox="1">
            <a:spLocks noChangeArrowheads="1"/>
          </p:cNvSpPr>
          <p:nvPr/>
        </p:nvSpPr>
        <p:spPr bwMode="auto">
          <a:xfrm>
            <a:off x="1236663" y="4244975"/>
            <a:ext cx="2703512" cy="466725"/>
          </a:xfrm>
          <a:prstGeom prst="rect">
            <a:avLst/>
          </a:prstGeom>
          <a:solidFill>
            <a:schemeClr val="accent1"/>
          </a:solidFill>
          <a:ln w="9525">
            <a:solidFill>
              <a:schemeClr val="tx1"/>
            </a:solidFill>
            <a:miter lim="800000"/>
            <a:headEnd/>
            <a:tailEnd/>
          </a:ln>
        </p:spPr>
        <p:txBody>
          <a:bodyPr wrap="none">
            <a:spAutoFit/>
          </a:bodyPr>
          <a:lstStyle>
            <a:lvl1pPr eaLnBrk="0" hangingPunct="0">
              <a:lnSpc>
                <a:spcPct val="95000"/>
              </a:lnSpc>
              <a:spcBef>
                <a:spcPct val="40000"/>
              </a:spcBef>
              <a:buClr>
                <a:schemeClr val="folHlink"/>
              </a:buClr>
              <a:buSzPct val="90000"/>
              <a:buFont typeface="Wingdings" pitchFamily="2" charset="2"/>
              <a:buChar char="n"/>
              <a:defRPr sz="2400">
                <a:solidFill>
                  <a:schemeClr val="tx1"/>
                </a:solidFill>
                <a:latin typeface="Arial" pitchFamily="34" charset="0"/>
                <a:ea typeface="ヒラギノ角ゴ Pro W3" pitchFamily="127" charset="-128"/>
              </a:defRPr>
            </a:lvl1pPr>
            <a:lvl2pPr marL="742950" indent="-285750" eaLnBrk="0" hangingPunct="0">
              <a:lnSpc>
                <a:spcPct val="95000"/>
              </a:lnSpc>
              <a:spcBef>
                <a:spcPct val="40000"/>
              </a:spcBef>
              <a:buClr>
                <a:schemeClr val="accent1"/>
              </a:buClr>
              <a:buSzPct val="75000"/>
              <a:buFont typeface="Wingdings" pitchFamily="2" charset="2"/>
              <a:buChar char="n"/>
              <a:defRPr sz="2400">
                <a:solidFill>
                  <a:schemeClr val="tx1"/>
                </a:solidFill>
                <a:latin typeface="Arial" pitchFamily="34" charset="0"/>
                <a:ea typeface="ヒラギノ角ゴ Pro W3" pitchFamily="127" charset="-128"/>
              </a:defRPr>
            </a:lvl2pPr>
            <a:lvl3pPr marL="1143000" indent="-228600" eaLnBrk="0" hangingPunct="0">
              <a:lnSpc>
                <a:spcPct val="95000"/>
              </a:lnSpc>
              <a:spcBef>
                <a:spcPct val="40000"/>
              </a:spcBef>
              <a:buClr>
                <a:schemeClr val="folHlink"/>
              </a:buClr>
              <a:buSzPct val="55000"/>
              <a:buFont typeface="Wingdings" pitchFamily="2" charset="2"/>
              <a:buChar char="n"/>
              <a:defRPr sz="2400">
                <a:solidFill>
                  <a:schemeClr val="tx1"/>
                </a:solidFill>
                <a:latin typeface="Arial" pitchFamily="34" charset="0"/>
                <a:ea typeface="ヒラギノ角ゴ Pro W3" pitchFamily="127" charset="-128"/>
              </a:defRPr>
            </a:lvl3pPr>
            <a:lvl4pPr marL="16002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4pPr>
            <a:lvl5pPr marL="20574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5pPr>
            <a:lvl6pPr marL="25146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6pPr>
            <a:lvl7pPr marL="29718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7pPr>
            <a:lvl8pPr marL="34290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8pPr>
            <a:lvl9pPr marL="38862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9pPr>
          </a:lstStyle>
          <a:p>
            <a:pPr eaLnBrk="1" hangingPunct="1">
              <a:lnSpc>
                <a:spcPct val="100000"/>
              </a:lnSpc>
              <a:spcBef>
                <a:spcPct val="0"/>
              </a:spcBef>
              <a:buClrTx/>
              <a:buSzTx/>
              <a:buFontTx/>
              <a:buNone/>
            </a:pPr>
            <a:r>
              <a:rPr lang="en-US" altLang="en-US"/>
              <a:t>Level II – Learning</a:t>
            </a:r>
          </a:p>
        </p:txBody>
      </p:sp>
      <p:sp>
        <p:nvSpPr>
          <p:cNvPr id="6149" name="Text Box 6"/>
          <p:cNvSpPr txBox="1">
            <a:spLocks noChangeArrowheads="1"/>
          </p:cNvSpPr>
          <p:nvPr/>
        </p:nvSpPr>
        <p:spPr bwMode="auto">
          <a:xfrm>
            <a:off x="1127125" y="3289300"/>
            <a:ext cx="2803525" cy="466725"/>
          </a:xfrm>
          <a:prstGeom prst="rect">
            <a:avLst/>
          </a:prstGeom>
          <a:solidFill>
            <a:schemeClr val="accent1"/>
          </a:solidFill>
          <a:ln w="9525">
            <a:solidFill>
              <a:schemeClr val="tx1"/>
            </a:solidFill>
            <a:miter lim="800000"/>
            <a:headEnd/>
            <a:tailEnd/>
          </a:ln>
        </p:spPr>
        <p:txBody>
          <a:bodyPr wrap="none">
            <a:spAutoFit/>
          </a:bodyPr>
          <a:lstStyle>
            <a:lvl1pPr eaLnBrk="0" hangingPunct="0">
              <a:lnSpc>
                <a:spcPct val="95000"/>
              </a:lnSpc>
              <a:spcBef>
                <a:spcPct val="40000"/>
              </a:spcBef>
              <a:buClr>
                <a:schemeClr val="folHlink"/>
              </a:buClr>
              <a:buSzPct val="90000"/>
              <a:buFont typeface="Wingdings" pitchFamily="2" charset="2"/>
              <a:buChar char="n"/>
              <a:defRPr sz="2400">
                <a:solidFill>
                  <a:schemeClr val="tx1"/>
                </a:solidFill>
                <a:latin typeface="Arial" pitchFamily="34" charset="0"/>
                <a:ea typeface="ヒラギノ角ゴ Pro W3" pitchFamily="127" charset="-128"/>
              </a:defRPr>
            </a:lvl1pPr>
            <a:lvl2pPr marL="742950" indent="-285750" eaLnBrk="0" hangingPunct="0">
              <a:lnSpc>
                <a:spcPct val="95000"/>
              </a:lnSpc>
              <a:spcBef>
                <a:spcPct val="40000"/>
              </a:spcBef>
              <a:buClr>
                <a:schemeClr val="accent1"/>
              </a:buClr>
              <a:buSzPct val="75000"/>
              <a:buFont typeface="Wingdings" pitchFamily="2" charset="2"/>
              <a:buChar char="n"/>
              <a:defRPr sz="2400">
                <a:solidFill>
                  <a:schemeClr val="tx1"/>
                </a:solidFill>
                <a:latin typeface="Arial" pitchFamily="34" charset="0"/>
                <a:ea typeface="ヒラギノ角ゴ Pro W3" pitchFamily="127" charset="-128"/>
              </a:defRPr>
            </a:lvl2pPr>
            <a:lvl3pPr marL="1143000" indent="-228600" eaLnBrk="0" hangingPunct="0">
              <a:lnSpc>
                <a:spcPct val="95000"/>
              </a:lnSpc>
              <a:spcBef>
                <a:spcPct val="40000"/>
              </a:spcBef>
              <a:buClr>
                <a:schemeClr val="folHlink"/>
              </a:buClr>
              <a:buSzPct val="55000"/>
              <a:buFont typeface="Wingdings" pitchFamily="2" charset="2"/>
              <a:buChar char="n"/>
              <a:defRPr sz="2400">
                <a:solidFill>
                  <a:schemeClr val="tx1"/>
                </a:solidFill>
                <a:latin typeface="Arial" pitchFamily="34" charset="0"/>
                <a:ea typeface="ヒラギノ角ゴ Pro W3" pitchFamily="127" charset="-128"/>
              </a:defRPr>
            </a:lvl3pPr>
            <a:lvl4pPr marL="16002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4pPr>
            <a:lvl5pPr marL="20574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5pPr>
            <a:lvl6pPr marL="25146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6pPr>
            <a:lvl7pPr marL="29718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7pPr>
            <a:lvl8pPr marL="34290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8pPr>
            <a:lvl9pPr marL="38862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9pPr>
          </a:lstStyle>
          <a:p>
            <a:pPr eaLnBrk="1" hangingPunct="1">
              <a:lnSpc>
                <a:spcPct val="100000"/>
              </a:lnSpc>
              <a:spcBef>
                <a:spcPct val="0"/>
              </a:spcBef>
              <a:buClrTx/>
              <a:buSzTx/>
              <a:buFontTx/>
              <a:buNone/>
            </a:pPr>
            <a:r>
              <a:rPr lang="en-US" altLang="en-US"/>
              <a:t>Level III – Behavior</a:t>
            </a:r>
          </a:p>
        </p:txBody>
      </p:sp>
      <p:sp>
        <p:nvSpPr>
          <p:cNvPr id="6150" name="Text Box 7"/>
          <p:cNvSpPr txBox="1">
            <a:spLocks noChangeArrowheads="1"/>
          </p:cNvSpPr>
          <p:nvPr/>
        </p:nvSpPr>
        <p:spPr bwMode="auto">
          <a:xfrm>
            <a:off x="915988" y="2238375"/>
            <a:ext cx="2665412" cy="461963"/>
          </a:xfrm>
          <a:prstGeom prst="rect">
            <a:avLst/>
          </a:prstGeom>
          <a:solidFill>
            <a:schemeClr val="accent1"/>
          </a:solidFill>
          <a:ln w="9525">
            <a:solidFill>
              <a:schemeClr val="tx1"/>
            </a:solidFill>
            <a:miter lim="800000"/>
            <a:headEnd/>
            <a:tailEnd/>
          </a:ln>
        </p:spPr>
        <p:txBody>
          <a:bodyPr wrap="none">
            <a:spAutoFit/>
          </a:bodyPr>
          <a:lstStyle>
            <a:lvl1pPr eaLnBrk="0" hangingPunct="0">
              <a:lnSpc>
                <a:spcPct val="95000"/>
              </a:lnSpc>
              <a:spcBef>
                <a:spcPct val="40000"/>
              </a:spcBef>
              <a:buClr>
                <a:schemeClr val="folHlink"/>
              </a:buClr>
              <a:buSzPct val="90000"/>
              <a:buFont typeface="Wingdings" pitchFamily="2" charset="2"/>
              <a:buChar char="n"/>
              <a:defRPr sz="2400">
                <a:solidFill>
                  <a:schemeClr val="tx1"/>
                </a:solidFill>
                <a:latin typeface="Arial" pitchFamily="34" charset="0"/>
                <a:ea typeface="ヒラギノ角ゴ Pro W3" pitchFamily="127" charset="-128"/>
              </a:defRPr>
            </a:lvl1pPr>
            <a:lvl2pPr marL="742950" indent="-285750" eaLnBrk="0" hangingPunct="0">
              <a:lnSpc>
                <a:spcPct val="95000"/>
              </a:lnSpc>
              <a:spcBef>
                <a:spcPct val="40000"/>
              </a:spcBef>
              <a:buClr>
                <a:schemeClr val="accent1"/>
              </a:buClr>
              <a:buSzPct val="75000"/>
              <a:buFont typeface="Wingdings" pitchFamily="2" charset="2"/>
              <a:buChar char="n"/>
              <a:defRPr sz="2400">
                <a:solidFill>
                  <a:schemeClr val="tx1"/>
                </a:solidFill>
                <a:latin typeface="Arial" pitchFamily="34" charset="0"/>
                <a:ea typeface="ヒラギノ角ゴ Pro W3" pitchFamily="127" charset="-128"/>
              </a:defRPr>
            </a:lvl2pPr>
            <a:lvl3pPr marL="1143000" indent="-228600" eaLnBrk="0" hangingPunct="0">
              <a:lnSpc>
                <a:spcPct val="95000"/>
              </a:lnSpc>
              <a:spcBef>
                <a:spcPct val="40000"/>
              </a:spcBef>
              <a:buClr>
                <a:schemeClr val="folHlink"/>
              </a:buClr>
              <a:buSzPct val="55000"/>
              <a:buFont typeface="Wingdings" pitchFamily="2" charset="2"/>
              <a:buChar char="n"/>
              <a:defRPr sz="2400">
                <a:solidFill>
                  <a:schemeClr val="tx1"/>
                </a:solidFill>
                <a:latin typeface="Arial" pitchFamily="34" charset="0"/>
                <a:ea typeface="ヒラギノ角ゴ Pro W3" pitchFamily="127" charset="-128"/>
              </a:defRPr>
            </a:lvl3pPr>
            <a:lvl4pPr marL="16002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4pPr>
            <a:lvl5pPr marL="20574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5pPr>
            <a:lvl6pPr marL="25146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6pPr>
            <a:lvl7pPr marL="29718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7pPr>
            <a:lvl8pPr marL="34290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8pPr>
            <a:lvl9pPr marL="38862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9pPr>
          </a:lstStyle>
          <a:p>
            <a:pPr eaLnBrk="1" hangingPunct="1">
              <a:lnSpc>
                <a:spcPct val="100000"/>
              </a:lnSpc>
              <a:spcBef>
                <a:spcPct val="0"/>
              </a:spcBef>
              <a:buClrTx/>
              <a:buSzTx/>
              <a:buFontTx/>
              <a:buNone/>
            </a:pPr>
            <a:r>
              <a:rPr lang="en-US" altLang="en-US"/>
              <a:t>Level IV – Results</a:t>
            </a:r>
          </a:p>
        </p:txBody>
      </p:sp>
      <p:sp>
        <p:nvSpPr>
          <p:cNvPr id="6151" name="Text Box 9"/>
          <p:cNvSpPr txBox="1">
            <a:spLocks noChangeArrowheads="1"/>
          </p:cNvSpPr>
          <p:nvPr/>
        </p:nvSpPr>
        <p:spPr bwMode="auto">
          <a:xfrm>
            <a:off x="5434013" y="5373688"/>
            <a:ext cx="23002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95000"/>
              </a:lnSpc>
              <a:spcBef>
                <a:spcPct val="40000"/>
              </a:spcBef>
              <a:buClr>
                <a:schemeClr val="folHlink"/>
              </a:buClr>
              <a:buSzPct val="90000"/>
              <a:buFont typeface="Wingdings" pitchFamily="2" charset="2"/>
              <a:buChar char="n"/>
              <a:defRPr sz="2400">
                <a:solidFill>
                  <a:schemeClr val="tx1"/>
                </a:solidFill>
                <a:latin typeface="Arial" pitchFamily="34" charset="0"/>
                <a:ea typeface="ヒラギノ角ゴ Pro W3" pitchFamily="127" charset="-128"/>
              </a:defRPr>
            </a:lvl1pPr>
            <a:lvl2pPr marL="742950" indent="-285750" eaLnBrk="0" hangingPunct="0">
              <a:lnSpc>
                <a:spcPct val="95000"/>
              </a:lnSpc>
              <a:spcBef>
                <a:spcPct val="40000"/>
              </a:spcBef>
              <a:buClr>
                <a:schemeClr val="accent1"/>
              </a:buClr>
              <a:buSzPct val="75000"/>
              <a:buFont typeface="Wingdings" pitchFamily="2" charset="2"/>
              <a:buChar char="n"/>
              <a:defRPr sz="2400">
                <a:solidFill>
                  <a:schemeClr val="tx1"/>
                </a:solidFill>
                <a:latin typeface="Arial" pitchFamily="34" charset="0"/>
                <a:ea typeface="ヒラギノ角ゴ Pro W3" pitchFamily="127" charset="-128"/>
              </a:defRPr>
            </a:lvl2pPr>
            <a:lvl3pPr marL="1143000" indent="-228600" eaLnBrk="0" hangingPunct="0">
              <a:lnSpc>
                <a:spcPct val="95000"/>
              </a:lnSpc>
              <a:spcBef>
                <a:spcPct val="40000"/>
              </a:spcBef>
              <a:buClr>
                <a:schemeClr val="folHlink"/>
              </a:buClr>
              <a:buSzPct val="55000"/>
              <a:buFont typeface="Wingdings" pitchFamily="2" charset="2"/>
              <a:buChar char="n"/>
              <a:defRPr sz="2400">
                <a:solidFill>
                  <a:schemeClr val="tx1"/>
                </a:solidFill>
                <a:latin typeface="Arial" pitchFamily="34" charset="0"/>
                <a:ea typeface="ヒラギノ角ゴ Pro W3" pitchFamily="127" charset="-128"/>
              </a:defRPr>
            </a:lvl3pPr>
            <a:lvl4pPr marL="16002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4pPr>
            <a:lvl5pPr marL="20574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5pPr>
            <a:lvl6pPr marL="25146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6pPr>
            <a:lvl7pPr marL="29718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7pPr>
            <a:lvl8pPr marL="34290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8pPr>
            <a:lvl9pPr marL="38862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9pPr>
          </a:lstStyle>
          <a:p>
            <a:pPr eaLnBrk="1" hangingPunct="1">
              <a:lnSpc>
                <a:spcPct val="100000"/>
              </a:lnSpc>
              <a:spcBef>
                <a:spcPct val="0"/>
              </a:spcBef>
              <a:buClrTx/>
              <a:buSzTx/>
              <a:buFontTx/>
              <a:buNone/>
            </a:pPr>
            <a:r>
              <a:rPr lang="en-US" altLang="en-US" sz="2000"/>
              <a:t>(Like it and Useful)</a:t>
            </a:r>
          </a:p>
        </p:txBody>
      </p:sp>
      <p:sp>
        <p:nvSpPr>
          <p:cNvPr id="6152" name="Text Box 10"/>
          <p:cNvSpPr txBox="1">
            <a:spLocks noChangeArrowheads="1"/>
          </p:cNvSpPr>
          <p:nvPr/>
        </p:nvSpPr>
        <p:spPr bwMode="auto">
          <a:xfrm>
            <a:off x="5434013" y="4281488"/>
            <a:ext cx="20748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95000"/>
              </a:lnSpc>
              <a:spcBef>
                <a:spcPct val="40000"/>
              </a:spcBef>
              <a:buClr>
                <a:schemeClr val="folHlink"/>
              </a:buClr>
              <a:buSzPct val="90000"/>
              <a:buFont typeface="Wingdings" pitchFamily="2" charset="2"/>
              <a:buChar char="n"/>
              <a:defRPr sz="2400">
                <a:solidFill>
                  <a:schemeClr val="tx1"/>
                </a:solidFill>
                <a:latin typeface="Arial" pitchFamily="34" charset="0"/>
                <a:ea typeface="ヒラギノ角ゴ Pro W3" pitchFamily="127" charset="-128"/>
              </a:defRPr>
            </a:lvl1pPr>
            <a:lvl2pPr marL="742950" indent="-285750" eaLnBrk="0" hangingPunct="0">
              <a:lnSpc>
                <a:spcPct val="95000"/>
              </a:lnSpc>
              <a:spcBef>
                <a:spcPct val="40000"/>
              </a:spcBef>
              <a:buClr>
                <a:schemeClr val="accent1"/>
              </a:buClr>
              <a:buSzPct val="75000"/>
              <a:buFont typeface="Wingdings" pitchFamily="2" charset="2"/>
              <a:buChar char="n"/>
              <a:defRPr sz="2400">
                <a:solidFill>
                  <a:schemeClr val="tx1"/>
                </a:solidFill>
                <a:latin typeface="Arial" pitchFamily="34" charset="0"/>
                <a:ea typeface="ヒラギノ角ゴ Pro W3" pitchFamily="127" charset="-128"/>
              </a:defRPr>
            </a:lvl2pPr>
            <a:lvl3pPr marL="1143000" indent="-228600" eaLnBrk="0" hangingPunct="0">
              <a:lnSpc>
                <a:spcPct val="95000"/>
              </a:lnSpc>
              <a:spcBef>
                <a:spcPct val="40000"/>
              </a:spcBef>
              <a:buClr>
                <a:schemeClr val="folHlink"/>
              </a:buClr>
              <a:buSzPct val="55000"/>
              <a:buFont typeface="Wingdings" pitchFamily="2" charset="2"/>
              <a:buChar char="n"/>
              <a:defRPr sz="2400">
                <a:solidFill>
                  <a:schemeClr val="tx1"/>
                </a:solidFill>
                <a:latin typeface="Arial" pitchFamily="34" charset="0"/>
                <a:ea typeface="ヒラギノ角ゴ Pro W3" pitchFamily="127" charset="-128"/>
              </a:defRPr>
            </a:lvl3pPr>
            <a:lvl4pPr marL="16002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4pPr>
            <a:lvl5pPr marL="20574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5pPr>
            <a:lvl6pPr marL="25146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6pPr>
            <a:lvl7pPr marL="29718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7pPr>
            <a:lvl8pPr marL="34290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8pPr>
            <a:lvl9pPr marL="38862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9pPr>
          </a:lstStyle>
          <a:p>
            <a:pPr eaLnBrk="1" hangingPunct="1">
              <a:lnSpc>
                <a:spcPct val="100000"/>
              </a:lnSpc>
              <a:spcBef>
                <a:spcPct val="0"/>
              </a:spcBef>
              <a:buClrTx/>
              <a:buSzTx/>
              <a:buFontTx/>
              <a:buNone/>
            </a:pPr>
            <a:r>
              <a:rPr lang="en-US" altLang="en-US" sz="2000"/>
              <a:t>(Think, Do, Feel)</a:t>
            </a:r>
          </a:p>
        </p:txBody>
      </p:sp>
      <p:sp>
        <p:nvSpPr>
          <p:cNvPr id="6153" name="Text Box 11"/>
          <p:cNvSpPr txBox="1">
            <a:spLocks noChangeArrowheads="1"/>
          </p:cNvSpPr>
          <p:nvPr/>
        </p:nvSpPr>
        <p:spPr bwMode="auto">
          <a:xfrm>
            <a:off x="5394325" y="3324225"/>
            <a:ext cx="2409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95000"/>
              </a:lnSpc>
              <a:spcBef>
                <a:spcPct val="40000"/>
              </a:spcBef>
              <a:buClr>
                <a:schemeClr val="folHlink"/>
              </a:buClr>
              <a:buSzPct val="90000"/>
              <a:buFont typeface="Wingdings" pitchFamily="2" charset="2"/>
              <a:buChar char="n"/>
              <a:defRPr sz="2400">
                <a:solidFill>
                  <a:schemeClr val="tx1"/>
                </a:solidFill>
                <a:latin typeface="Arial" pitchFamily="34" charset="0"/>
                <a:ea typeface="ヒラギノ角ゴ Pro W3" pitchFamily="127" charset="-128"/>
              </a:defRPr>
            </a:lvl1pPr>
            <a:lvl2pPr marL="742950" indent="-285750" eaLnBrk="0" hangingPunct="0">
              <a:lnSpc>
                <a:spcPct val="95000"/>
              </a:lnSpc>
              <a:spcBef>
                <a:spcPct val="40000"/>
              </a:spcBef>
              <a:buClr>
                <a:schemeClr val="accent1"/>
              </a:buClr>
              <a:buSzPct val="75000"/>
              <a:buFont typeface="Wingdings" pitchFamily="2" charset="2"/>
              <a:buChar char="n"/>
              <a:defRPr sz="2400">
                <a:solidFill>
                  <a:schemeClr val="tx1"/>
                </a:solidFill>
                <a:latin typeface="Arial" pitchFamily="34" charset="0"/>
                <a:ea typeface="ヒラギノ角ゴ Pro W3" pitchFamily="127" charset="-128"/>
              </a:defRPr>
            </a:lvl2pPr>
            <a:lvl3pPr marL="1143000" indent="-228600" eaLnBrk="0" hangingPunct="0">
              <a:lnSpc>
                <a:spcPct val="95000"/>
              </a:lnSpc>
              <a:spcBef>
                <a:spcPct val="40000"/>
              </a:spcBef>
              <a:buClr>
                <a:schemeClr val="folHlink"/>
              </a:buClr>
              <a:buSzPct val="55000"/>
              <a:buFont typeface="Wingdings" pitchFamily="2" charset="2"/>
              <a:buChar char="n"/>
              <a:defRPr sz="2400">
                <a:solidFill>
                  <a:schemeClr val="tx1"/>
                </a:solidFill>
                <a:latin typeface="Arial" pitchFamily="34" charset="0"/>
                <a:ea typeface="ヒラギノ角ゴ Pro W3" pitchFamily="127" charset="-128"/>
              </a:defRPr>
            </a:lvl3pPr>
            <a:lvl4pPr marL="16002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4pPr>
            <a:lvl5pPr marL="20574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5pPr>
            <a:lvl6pPr marL="25146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6pPr>
            <a:lvl7pPr marL="29718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7pPr>
            <a:lvl8pPr marL="34290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8pPr>
            <a:lvl9pPr marL="38862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9pPr>
          </a:lstStyle>
          <a:p>
            <a:pPr eaLnBrk="1" hangingPunct="1">
              <a:lnSpc>
                <a:spcPct val="100000"/>
              </a:lnSpc>
              <a:spcBef>
                <a:spcPct val="0"/>
              </a:spcBef>
              <a:buClrTx/>
              <a:buSzTx/>
              <a:buFontTx/>
              <a:buNone/>
            </a:pPr>
            <a:r>
              <a:rPr lang="en-US" altLang="en-US" sz="2000"/>
              <a:t>(Transfer to the job)</a:t>
            </a:r>
          </a:p>
        </p:txBody>
      </p:sp>
      <p:sp>
        <p:nvSpPr>
          <p:cNvPr id="6154" name="Text Box 12"/>
          <p:cNvSpPr txBox="1">
            <a:spLocks noChangeArrowheads="1"/>
          </p:cNvSpPr>
          <p:nvPr/>
        </p:nvSpPr>
        <p:spPr bwMode="auto">
          <a:xfrm>
            <a:off x="5364163" y="2266950"/>
            <a:ext cx="28336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95000"/>
              </a:lnSpc>
              <a:spcBef>
                <a:spcPct val="40000"/>
              </a:spcBef>
              <a:buClr>
                <a:schemeClr val="folHlink"/>
              </a:buClr>
              <a:buSzPct val="90000"/>
              <a:buFont typeface="Wingdings" pitchFamily="2" charset="2"/>
              <a:buChar char="n"/>
              <a:defRPr sz="2400">
                <a:solidFill>
                  <a:schemeClr val="tx1"/>
                </a:solidFill>
                <a:latin typeface="Arial" pitchFamily="34" charset="0"/>
                <a:ea typeface="ヒラギノ角ゴ Pro W3" pitchFamily="127" charset="-128"/>
              </a:defRPr>
            </a:lvl1pPr>
            <a:lvl2pPr marL="742950" indent="-285750" eaLnBrk="0" hangingPunct="0">
              <a:lnSpc>
                <a:spcPct val="95000"/>
              </a:lnSpc>
              <a:spcBef>
                <a:spcPct val="40000"/>
              </a:spcBef>
              <a:buClr>
                <a:schemeClr val="accent1"/>
              </a:buClr>
              <a:buSzPct val="75000"/>
              <a:buFont typeface="Wingdings" pitchFamily="2" charset="2"/>
              <a:buChar char="n"/>
              <a:defRPr sz="2400">
                <a:solidFill>
                  <a:schemeClr val="tx1"/>
                </a:solidFill>
                <a:latin typeface="Arial" pitchFamily="34" charset="0"/>
                <a:ea typeface="ヒラギノ角ゴ Pro W3" pitchFamily="127" charset="-128"/>
              </a:defRPr>
            </a:lvl2pPr>
            <a:lvl3pPr marL="1143000" indent="-228600" eaLnBrk="0" hangingPunct="0">
              <a:lnSpc>
                <a:spcPct val="95000"/>
              </a:lnSpc>
              <a:spcBef>
                <a:spcPct val="40000"/>
              </a:spcBef>
              <a:buClr>
                <a:schemeClr val="folHlink"/>
              </a:buClr>
              <a:buSzPct val="55000"/>
              <a:buFont typeface="Wingdings" pitchFamily="2" charset="2"/>
              <a:buChar char="n"/>
              <a:defRPr sz="2400">
                <a:solidFill>
                  <a:schemeClr val="tx1"/>
                </a:solidFill>
                <a:latin typeface="Arial" pitchFamily="34" charset="0"/>
                <a:ea typeface="ヒラギノ角ゴ Pro W3" pitchFamily="127" charset="-128"/>
              </a:defRPr>
            </a:lvl3pPr>
            <a:lvl4pPr marL="16002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4pPr>
            <a:lvl5pPr marL="20574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5pPr>
            <a:lvl6pPr marL="25146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6pPr>
            <a:lvl7pPr marL="29718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7pPr>
            <a:lvl8pPr marL="34290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8pPr>
            <a:lvl9pPr marL="38862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9pPr>
          </a:lstStyle>
          <a:p>
            <a:pPr eaLnBrk="1" hangingPunct="1">
              <a:lnSpc>
                <a:spcPct val="100000"/>
              </a:lnSpc>
              <a:spcBef>
                <a:spcPct val="0"/>
              </a:spcBef>
              <a:buClrTx/>
              <a:buSzTx/>
              <a:buFontTx/>
              <a:buNone/>
            </a:pPr>
            <a:r>
              <a:rPr lang="en-US" altLang="en-US" sz="2000"/>
              <a:t>(Organizational results)</a:t>
            </a:r>
          </a:p>
        </p:txBody>
      </p:sp>
      <p:sp>
        <p:nvSpPr>
          <p:cNvPr id="6155" name="Line 14" descr="alt=&quot;&quot;"/>
          <p:cNvSpPr>
            <a:spLocks noChangeShapeType="1"/>
          </p:cNvSpPr>
          <p:nvPr/>
        </p:nvSpPr>
        <p:spPr bwMode="auto">
          <a:xfrm>
            <a:off x="3990975" y="2476500"/>
            <a:ext cx="1371600" cy="0"/>
          </a:xfrm>
          <a:prstGeom prst="line">
            <a:avLst/>
          </a:prstGeom>
          <a:noFill/>
          <a:ln w="25400">
            <a:solidFill>
              <a:schemeClr val="tx2"/>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6" name="Line 15" descr="alt=&quot;&quot;"/>
          <p:cNvSpPr>
            <a:spLocks noChangeShapeType="1"/>
          </p:cNvSpPr>
          <p:nvPr/>
        </p:nvSpPr>
        <p:spPr bwMode="auto">
          <a:xfrm>
            <a:off x="3990975" y="3533775"/>
            <a:ext cx="1371600" cy="0"/>
          </a:xfrm>
          <a:prstGeom prst="line">
            <a:avLst/>
          </a:prstGeom>
          <a:noFill/>
          <a:ln w="25400">
            <a:solidFill>
              <a:schemeClr val="tx2"/>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7" name="Line 16" descr="alt=&quot;&quot;"/>
          <p:cNvSpPr>
            <a:spLocks noChangeShapeType="1"/>
          </p:cNvSpPr>
          <p:nvPr/>
        </p:nvSpPr>
        <p:spPr bwMode="auto">
          <a:xfrm>
            <a:off x="4000500" y="4476750"/>
            <a:ext cx="1371600" cy="0"/>
          </a:xfrm>
          <a:prstGeom prst="line">
            <a:avLst/>
          </a:prstGeom>
          <a:noFill/>
          <a:ln w="25400">
            <a:solidFill>
              <a:schemeClr val="tx2"/>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8" name="Line 17" descr="alt=&quot;&quot;"/>
          <p:cNvSpPr>
            <a:spLocks noChangeShapeType="1"/>
          </p:cNvSpPr>
          <p:nvPr/>
        </p:nvSpPr>
        <p:spPr bwMode="auto">
          <a:xfrm>
            <a:off x="4000500" y="5572125"/>
            <a:ext cx="1371600" cy="0"/>
          </a:xfrm>
          <a:prstGeom prst="line">
            <a:avLst/>
          </a:prstGeom>
          <a:noFill/>
          <a:ln w="25400">
            <a:solidFill>
              <a:schemeClr val="tx2"/>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9" name="Text Box 18"/>
          <p:cNvSpPr txBox="1">
            <a:spLocks noChangeArrowheads="1"/>
          </p:cNvSpPr>
          <p:nvPr/>
        </p:nvSpPr>
        <p:spPr bwMode="auto">
          <a:xfrm>
            <a:off x="4498975" y="1485900"/>
            <a:ext cx="357188" cy="5016500"/>
          </a:xfrm>
          <a:prstGeom prst="rect">
            <a:avLst/>
          </a:prstGeom>
          <a:solidFill>
            <a:schemeClr val="tx2"/>
          </a:solidFill>
          <a:ln w="9525">
            <a:solidFill>
              <a:schemeClr val="tx2"/>
            </a:solidFill>
            <a:miter lim="800000"/>
            <a:headEnd/>
            <a:tailEnd/>
          </a:ln>
        </p:spPr>
        <p:txBody>
          <a:bodyPr wrap="none">
            <a:spAutoFit/>
          </a:bodyPr>
          <a:lstStyle>
            <a:lvl1pPr eaLnBrk="0" hangingPunct="0">
              <a:lnSpc>
                <a:spcPct val="95000"/>
              </a:lnSpc>
              <a:spcBef>
                <a:spcPct val="40000"/>
              </a:spcBef>
              <a:buClr>
                <a:schemeClr val="folHlink"/>
              </a:buClr>
              <a:buSzPct val="90000"/>
              <a:buFont typeface="Wingdings" pitchFamily="2" charset="2"/>
              <a:buChar char="n"/>
              <a:defRPr sz="2400">
                <a:solidFill>
                  <a:schemeClr val="tx1"/>
                </a:solidFill>
                <a:latin typeface="Arial" pitchFamily="34" charset="0"/>
                <a:ea typeface="ヒラギノ角ゴ Pro W3" pitchFamily="127" charset="-128"/>
              </a:defRPr>
            </a:lvl1pPr>
            <a:lvl2pPr marL="742950" indent="-285750" eaLnBrk="0" hangingPunct="0">
              <a:lnSpc>
                <a:spcPct val="95000"/>
              </a:lnSpc>
              <a:spcBef>
                <a:spcPct val="40000"/>
              </a:spcBef>
              <a:buClr>
                <a:schemeClr val="accent1"/>
              </a:buClr>
              <a:buSzPct val="75000"/>
              <a:buFont typeface="Wingdings" pitchFamily="2" charset="2"/>
              <a:buChar char="n"/>
              <a:defRPr sz="2400">
                <a:solidFill>
                  <a:schemeClr val="tx1"/>
                </a:solidFill>
                <a:latin typeface="Arial" pitchFamily="34" charset="0"/>
                <a:ea typeface="ヒラギノ角ゴ Pro W3" pitchFamily="127" charset="-128"/>
              </a:defRPr>
            </a:lvl2pPr>
            <a:lvl3pPr marL="1143000" indent="-228600" eaLnBrk="0" hangingPunct="0">
              <a:lnSpc>
                <a:spcPct val="95000"/>
              </a:lnSpc>
              <a:spcBef>
                <a:spcPct val="40000"/>
              </a:spcBef>
              <a:buClr>
                <a:schemeClr val="folHlink"/>
              </a:buClr>
              <a:buSzPct val="55000"/>
              <a:buFont typeface="Wingdings" pitchFamily="2" charset="2"/>
              <a:buChar char="n"/>
              <a:defRPr sz="2400">
                <a:solidFill>
                  <a:schemeClr val="tx1"/>
                </a:solidFill>
                <a:latin typeface="Arial" pitchFamily="34" charset="0"/>
                <a:ea typeface="ヒラギノ角ゴ Pro W3" pitchFamily="127" charset="-128"/>
              </a:defRPr>
            </a:lvl3pPr>
            <a:lvl4pPr marL="16002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4pPr>
            <a:lvl5pPr marL="2057400" indent="-228600" eaLnBrk="0" hangingPunct="0">
              <a:lnSpc>
                <a:spcPct val="95000"/>
              </a:lnSpc>
              <a:spcBef>
                <a:spcPct val="40000"/>
              </a:spcBef>
              <a:buClr>
                <a:schemeClr val="accent1"/>
              </a:buClr>
              <a:buFont typeface="Wingdings" pitchFamily="2" charset="2"/>
              <a:buChar char="§"/>
              <a:defRPr sz="2400">
                <a:solidFill>
                  <a:schemeClr val="tx1"/>
                </a:solidFill>
                <a:latin typeface="Arial" pitchFamily="34" charset="0"/>
                <a:ea typeface="ヒラギノ角ゴ Pro W3" pitchFamily="127" charset="-128"/>
              </a:defRPr>
            </a:lvl5pPr>
            <a:lvl6pPr marL="25146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6pPr>
            <a:lvl7pPr marL="29718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7pPr>
            <a:lvl8pPr marL="34290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8pPr>
            <a:lvl9pPr marL="3886200" indent="-22860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Arial" pitchFamily="34" charset="0"/>
                <a:ea typeface="ヒラギノ角ゴ Pro W3" pitchFamily="127" charset="-128"/>
              </a:defRPr>
            </a:lvl9pPr>
          </a:lstStyle>
          <a:p>
            <a:pPr algn="ctr" eaLnBrk="1" hangingPunct="1">
              <a:lnSpc>
                <a:spcPct val="100000"/>
              </a:lnSpc>
              <a:spcBef>
                <a:spcPct val="0"/>
              </a:spcBef>
              <a:buClrTx/>
              <a:buSzTx/>
              <a:buFontTx/>
              <a:buNone/>
            </a:pPr>
            <a:r>
              <a:rPr lang="en-US" altLang="en-US" sz="1600" b="1">
                <a:solidFill>
                  <a:schemeClr val="bg1"/>
                </a:solidFill>
              </a:rPr>
              <a:t>M</a:t>
            </a:r>
          </a:p>
          <a:p>
            <a:pPr algn="ctr" eaLnBrk="1" hangingPunct="1">
              <a:lnSpc>
                <a:spcPct val="100000"/>
              </a:lnSpc>
              <a:spcBef>
                <a:spcPct val="0"/>
              </a:spcBef>
              <a:buClrTx/>
              <a:buSzTx/>
              <a:buFontTx/>
              <a:buNone/>
            </a:pPr>
            <a:r>
              <a:rPr lang="en-US" altLang="en-US" sz="1600" b="1">
                <a:solidFill>
                  <a:schemeClr val="bg1"/>
                </a:solidFill>
              </a:rPr>
              <a:t>U</a:t>
            </a:r>
          </a:p>
          <a:p>
            <a:pPr algn="ctr" eaLnBrk="1" hangingPunct="1">
              <a:lnSpc>
                <a:spcPct val="100000"/>
              </a:lnSpc>
              <a:spcBef>
                <a:spcPct val="0"/>
              </a:spcBef>
              <a:buClrTx/>
              <a:buSzTx/>
              <a:buFontTx/>
              <a:buNone/>
            </a:pPr>
            <a:r>
              <a:rPr lang="en-US" altLang="en-US" sz="1600" b="1">
                <a:solidFill>
                  <a:schemeClr val="bg1"/>
                </a:solidFill>
              </a:rPr>
              <a:t>L</a:t>
            </a:r>
          </a:p>
          <a:p>
            <a:pPr algn="ctr" eaLnBrk="1" hangingPunct="1">
              <a:lnSpc>
                <a:spcPct val="100000"/>
              </a:lnSpc>
              <a:spcBef>
                <a:spcPct val="0"/>
              </a:spcBef>
              <a:buClrTx/>
              <a:buSzTx/>
              <a:buFontTx/>
              <a:buNone/>
            </a:pPr>
            <a:r>
              <a:rPr lang="en-US" altLang="en-US" sz="1600" b="1">
                <a:solidFill>
                  <a:schemeClr val="bg1"/>
                </a:solidFill>
              </a:rPr>
              <a:t>T</a:t>
            </a:r>
          </a:p>
          <a:p>
            <a:pPr algn="ctr" eaLnBrk="1" hangingPunct="1">
              <a:lnSpc>
                <a:spcPct val="100000"/>
              </a:lnSpc>
              <a:spcBef>
                <a:spcPct val="0"/>
              </a:spcBef>
              <a:buClrTx/>
              <a:buSzTx/>
              <a:buFontTx/>
              <a:buNone/>
            </a:pPr>
            <a:r>
              <a:rPr lang="en-US" altLang="en-US" sz="1600" b="1">
                <a:solidFill>
                  <a:schemeClr val="bg1"/>
                </a:solidFill>
              </a:rPr>
              <a:t>I</a:t>
            </a:r>
          </a:p>
          <a:p>
            <a:pPr algn="ctr" eaLnBrk="1" hangingPunct="1">
              <a:lnSpc>
                <a:spcPct val="100000"/>
              </a:lnSpc>
              <a:spcBef>
                <a:spcPct val="0"/>
              </a:spcBef>
              <a:buClrTx/>
              <a:buSzTx/>
              <a:buFontTx/>
              <a:buNone/>
            </a:pPr>
            <a:endParaRPr lang="en-US" altLang="en-US" sz="1600" b="1">
              <a:solidFill>
                <a:schemeClr val="bg1"/>
              </a:solidFill>
            </a:endParaRPr>
          </a:p>
          <a:p>
            <a:pPr algn="ctr" eaLnBrk="1" hangingPunct="1">
              <a:lnSpc>
                <a:spcPct val="100000"/>
              </a:lnSpc>
              <a:spcBef>
                <a:spcPct val="0"/>
              </a:spcBef>
              <a:buClrTx/>
              <a:buSzTx/>
              <a:buFontTx/>
              <a:buNone/>
            </a:pPr>
            <a:r>
              <a:rPr lang="en-US" altLang="en-US" sz="1600" b="1">
                <a:solidFill>
                  <a:schemeClr val="bg1"/>
                </a:solidFill>
              </a:rPr>
              <a:t>L</a:t>
            </a:r>
          </a:p>
          <a:p>
            <a:pPr algn="ctr" eaLnBrk="1" hangingPunct="1">
              <a:lnSpc>
                <a:spcPct val="100000"/>
              </a:lnSpc>
              <a:spcBef>
                <a:spcPct val="0"/>
              </a:spcBef>
              <a:buClrTx/>
              <a:buSzTx/>
              <a:buFontTx/>
              <a:buNone/>
            </a:pPr>
            <a:r>
              <a:rPr lang="en-US" altLang="en-US" sz="1600" b="1">
                <a:solidFill>
                  <a:schemeClr val="bg1"/>
                </a:solidFill>
              </a:rPr>
              <a:t>E</a:t>
            </a:r>
          </a:p>
          <a:p>
            <a:pPr algn="ctr" eaLnBrk="1" hangingPunct="1">
              <a:lnSpc>
                <a:spcPct val="100000"/>
              </a:lnSpc>
              <a:spcBef>
                <a:spcPct val="0"/>
              </a:spcBef>
              <a:buClrTx/>
              <a:buSzTx/>
              <a:buFontTx/>
              <a:buNone/>
            </a:pPr>
            <a:r>
              <a:rPr lang="en-US" altLang="en-US" sz="1600" b="1">
                <a:solidFill>
                  <a:schemeClr val="bg1"/>
                </a:solidFill>
              </a:rPr>
              <a:t>V</a:t>
            </a:r>
          </a:p>
          <a:p>
            <a:pPr algn="ctr" eaLnBrk="1" hangingPunct="1">
              <a:lnSpc>
                <a:spcPct val="100000"/>
              </a:lnSpc>
              <a:spcBef>
                <a:spcPct val="0"/>
              </a:spcBef>
              <a:buClrTx/>
              <a:buSzTx/>
              <a:buFontTx/>
              <a:buNone/>
            </a:pPr>
            <a:r>
              <a:rPr lang="en-US" altLang="en-US" sz="1600" b="1">
                <a:solidFill>
                  <a:schemeClr val="bg1"/>
                </a:solidFill>
              </a:rPr>
              <a:t>E</a:t>
            </a:r>
          </a:p>
          <a:p>
            <a:pPr algn="ctr" eaLnBrk="1" hangingPunct="1">
              <a:lnSpc>
                <a:spcPct val="100000"/>
              </a:lnSpc>
              <a:spcBef>
                <a:spcPct val="0"/>
              </a:spcBef>
              <a:buClrTx/>
              <a:buSzTx/>
              <a:buFontTx/>
              <a:buNone/>
            </a:pPr>
            <a:r>
              <a:rPr lang="en-US" altLang="en-US" sz="1600" b="1">
                <a:solidFill>
                  <a:schemeClr val="bg1"/>
                </a:solidFill>
              </a:rPr>
              <a:t>L</a:t>
            </a:r>
          </a:p>
          <a:p>
            <a:pPr algn="ctr" eaLnBrk="1" hangingPunct="1">
              <a:lnSpc>
                <a:spcPct val="100000"/>
              </a:lnSpc>
              <a:spcBef>
                <a:spcPct val="0"/>
              </a:spcBef>
              <a:buClrTx/>
              <a:buSzTx/>
              <a:buFontTx/>
              <a:buNone/>
            </a:pPr>
            <a:endParaRPr lang="en-US" altLang="en-US" sz="1600" b="1">
              <a:solidFill>
                <a:schemeClr val="bg1"/>
              </a:solidFill>
            </a:endParaRPr>
          </a:p>
          <a:p>
            <a:pPr algn="ctr" eaLnBrk="1" hangingPunct="1">
              <a:lnSpc>
                <a:spcPct val="100000"/>
              </a:lnSpc>
              <a:spcBef>
                <a:spcPct val="0"/>
              </a:spcBef>
              <a:buClrTx/>
              <a:buSzTx/>
              <a:buFontTx/>
              <a:buNone/>
            </a:pPr>
            <a:r>
              <a:rPr lang="en-US" altLang="en-US" sz="1600" b="1">
                <a:solidFill>
                  <a:schemeClr val="bg1"/>
                </a:solidFill>
              </a:rPr>
              <a:t>A</a:t>
            </a:r>
          </a:p>
          <a:p>
            <a:pPr algn="ctr" eaLnBrk="1" hangingPunct="1">
              <a:lnSpc>
                <a:spcPct val="100000"/>
              </a:lnSpc>
              <a:spcBef>
                <a:spcPct val="0"/>
              </a:spcBef>
              <a:buClrTx/>
              <a:buSzTx/>
              <a:buFontTx/>
              <a:buNone/>
            </a:pPr>
            <a:r>
              <a:rPr lang="en-US" altLang="en-US" sz="1600" b="1">
                <a:solidFill>
                  <a:schemeClr val="bg1"/>
                </a:solidFill>
              </a:rPr>
              <a:t>P</a:t>
            </a:r>
          </a:p>
          <a:p>
            <a:pPr algn="ctr" eaLnBrk="1" hangingPunct="1">
              <a:lnSpc>
                <a:spcPct val="100000"/>
              </a:lnSpc>
              <a:spcBef>
                <a:spcPct val="0"/>
              </a:spcBef>
              <a:buClrTx/>
              <a:buSzTx/>
              <a:buFontTx/>
              <a:buNone/>
            </a:pPr>
            <a:r>
              <a:rPr lang="en-US" altLang="en-US" sz="1600" b="1">
                <a:solidFill>
                  <a:schemeClr val="bg1"/>
                </a:solidFill>
              </a:rPr>
              <a:t>P</a:t>
            </a:r>
          </a:p>
          <a:p>
            <a:pPr algn="ctr" eaLnBrk="1" hangingPunct="1">
              <a:lnSpc>
                <a:spcPct val="100000"/>
              </a:lnSpc>
              <a:spcBef>
                <a:spcPct val="0"/>
              </a:spcBef>
              <a:buClrTx/>
              <a:buSzTx/>
              <a:buFontTx/>
              <a:buNone/>
            </a:pPr>
            <a:r>
              <a:rPr lang="en-US" altLang="en-US" sz="1600" b="1">
                <a:solidFill>
                  <a:schemeClr val="bg1"/>
                </a:solidFill>
              </a:rPr>
              <a:t>R</a:t>
            </a:r>
          </a:p>
          <a:p>
            <a:pPr algn="ctr" eaLnBrk="1" hangingPunct="1">
              <a:lnSpc>
                <a:spcPct val="100000"/>
              </a:lnSpc>
              <a:spcBef>
                <a:spcPct val="0"/>
              </a:spcBef>
              <a:buClrTx/>
              <a:buSzTx/>
              <a:buFontTx/>
              <a:buNone/>
            </a:pPr>
            <a:r>
              <a:rPr lang="en-US" altLang="en-US" sz="1600" b="1">
                <a:solidFill>
                  <a:schemeClr val="bg1"/>
                </a:solidFill>
              </a:rPr>
              <a:t>O</a:t>
            </a:r>
          </a:p>
          <a:p>
            <a:pPr algn="ctr" eaLnBrk="1" hangingPunct="1">
              <a:lnSpc>
                <a:spcPct val="100000"/>
              </a:lnSpc>
              <a:spcBef>
                <a:spcPct val="0"/>
              </a:spcBef>
              <a:buClrTx/>
              <a:buSzTx/>
              <a:buFontTx/>
              <a:buNone/>
            </a:pPr>
            <a:r>
              <a:rPr lang="en-US" altLang="en-US" sz="1600" b="1">
                <a:solidFill>
                  <a:schemeClr val="bg1"/>
                </a:solidFill>
              </a:rPr>
              <a:t>A</a:t>
            </a:r>
          </a:p>
          <a:p>
            <a:pPr algn="ctr" eaLnBrk="1" hangingPunct="1">
              <a:lnSpc>
                <a:spcPct val="100000"/>
              </a:lnSpc>
              <a:spcBef>
                <a:spcPct val="0"/>
              </a:spcBef>
              <a:buClrTx/>
              <a:buSzTx/>
              <a:buFontTx/>
              <a:buNone/>
            </a:pPr>
            <a:r>
              <a:rPr lang="en-US" altLang="en-US" sz="1600" b="1">
                <a:solidFill>
                  <a:schemeClr val="bg1"/>
                </a:solidFill>
              </a:rPr>
              <a:t>C</a:t>
            </a:r>
          </a:p>
          <a:p>
            <a:pPr algn="ctr" eaLnBrk="1" hangingPunct="1">
              <a:lnSpc>
                <a:spcPct val="100000"/>
              </a:lnSpc>
              <a:spcBef>
                <a:spcPct val="0"/>
              </a:spcBef>
              <a:buClrTx/>
              <a:buSzTx/>
              <a:buFontTx/>
              <a:buNone/>
            </a:pPr>
            <a:r>
              <a:rPr lang="en-US" altLang="en-US" sz="1600" b="1">
                <a:solidFill>
                  <a:schemeClr val="bg1"/>
                </a:solidFill>
              </a:rPr>
              <a:t>H</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ea typeface="ヒラギノ角ゴ Pro W3" pitchFamily="127" charset="-128"/>
              </a:rPr>
              <a:t>Available Measures</a:t>
            </a:r>
          </a:p>
        </p:txBody>
      </p:sp>
      <p:sp>
        <p:nvSpPr>
          <p:cNvPr id="7171" name="Rectangle 3"/>
          <p:cNvSpPr>
            <a:spLocks noGrp="1" noChangeArrowheads="1"/>
          </p:cNvSpPr>
          <p:nvPr>
            <p:ph type="body" idx="1"/>
          </p:nvPr>
        </p:nvSpPr>
        <p:spPr>
          <a:xfrm>
            <a:off x="914400" y="1905000"/>
            <a:ext cx="3886200" cy="4419600"/>
          </a:xfrm>
        </p:spPr>
        <p:txBody>
          <a:bodyPr/>
          <a:lstStyle/>
          <a:p>
            <a:pPr eaLnBrk="1" hangingPunct="1">
              <a:lnSpc>
                <a:spcPct val="85000"/>
              </a:lnSpc>
            </a:pPr>
            <a:r>
              <a:rPr lang="en-US" altLang="en-US" smtClean="0">
                <a:ea typeface="ヒラギノ角ゴ Pro W3" pitchFamily="127" charset="-128"/>
              </a:rPr>
              <a:t>Reactions</a:t>
            </a:r>
          </a:p>
          <a:p>
            <a:pPr lvl="1" eaLnBrk="1" hangingPunct="1">
              <a:lnSpc>
                <a:spcPct val="85000"/>
              </a:lnSpc>
            </a:pPr>
            <a:r>
              <a:rPr lang="en-US" altLang="en-US" smtClean="0">
                <a:ea typeface="ヒラギノ角ゴ Pro W3" pitchFamily="127" charset="-128"/>
              </a:rPr>
              <a:t>Course Evaluation Form</a:t>
            </a:r>
          </a:p>
          <a:p>
            <a:pPr lvl="1" eaLnBrk="1" hangingPunct="1">
              <a:lnSpc>
                <a:spcPct val="85000"/>
              </a:lnSpc>
            </a:pPr>
            <a:endParaRPr lang="en-US" altLang="en-US" smtClean="0">
              <a:ea typeface="ヒラギノ角ゴ Pro W3" pitchFamily="127" charset="-128"/>
            </a:endParaRPr>
          </a:p>
          <a:p>
            <a:pPr eaLnBrk="1" hangingPunct="1">
              <a:lnSpc>
                <a:spcPct val="85000"/>
              </a:lnSpc>
            </a:pPr>
            <a:r>
              <a:rPr lang="en-US" altLang="en-US" smtClean="0">
                <a:ea typeface="ヒラギノ角ゴ Pro W3" pitchFamily="127" charset="-128"/>
              </a:rPr>
              <a:t>Learning</a:t>
            </a:r>
          </a:p>
          <a:p>
            <a:pPr lvl="1" eaLnBrk="1" hangingPunct="1">
              <a:lnSpc>
                <a:spcPct val="85000"/>
              </a:lnSpc>
            </a:pPr>
            <a:r>
              <a:rPr lang="en-US" altLang="en-US" sz="2000" smtClean="0">
                <a:ea typeface="ヒラギノ角ゴ Pro W3" pitchFamily="127" charset="-128"/>
              </a:rPr>
              <a:t>Teamwork Attitudes Questionnaire (T-TAQ)</a:t>
            </a:r>
          </a:p>
          <a:p>
            <a:pPr lvl="1" eaLnBrk="1" hangingPunct="1">
              <a:lnSpc>
                <a:spcPct val="85000"/>
              </a:lnSpc>
            </a:pPr>
            <a:r>
              <a:rPr lang="en-US" altLang="en-US" sz="2000" smtClean="0">
                <a:ea typeface="ヒラギノ角ゴ Pro W3" pitchFamily="127" charset="-128"/>
              </a:rPr>
              <a:t>Learning Benchmarks </a:t>
            </a:r>
          </a:p>
          <a:p>
            <a:pPr lvl="1" eaLnBrk="1" hangingPunct="1">
              <a:lnSpc>
                <a:spcPct val="85000"/>
              </a:lnSpc>
            </a:pPr>
            <a:r>
              <a:rPr lang="en-US" altLang="en-US" sz="2000" smtClean="0">
                <a:ea typeface="ヒラギノ角ゴ Pro W3" pitchFamily="127" charset="-128"/>
              </a:rPr>
              <a:t>Team Performance Observation Tool</a:t>
            </a:r>
          </a:p>
          <a:p>
            <a:pPr lvl="1" eaLnBrk="1" hangingPunct="1">
              <a:lnSpc>
                <a:spcPct val="85000"/>
              </a:lnSpc>
            </a:pPr>
            <a:r>
              <a:rPr lang="en-US" altLang="en-US" sz="2000" smtClean="0">
                <a:ea typeface="ヒラギノ角ゴ Pro W3" pitchFamily="127" charset="-128"/>
              </a:rPr>
              <a:t>Teamwork Perceptions Questionnaire (T-TPQ)</a:t>
            </a:r>
            <a:endParaRPr lang="en-US" altLang="en-US" sz="2000" smtClean="0">
              <a:solidFill>
                <a:schemeClr val="accent2"/>
              </a:solidFill>
              <a:ea typeface="ヒラギノ角ゴ Pro W3" pitchFamily="127" charset="-128"/>
            </a:endParaRPr>
          </a:p>
          <a:p>
            <a:pPr lvl="1" eaLnBrk="1" hangingPunct="1">
              <a:lnSpc>
                <a:spcPct val="85000"/>
              </a:lnSpc>
            </a:pPr>
            <a:endParaRPr lang="en-US" altLang="en-US" smtClean="0">
              <a:solidFill>
                <a:schemeClr val="accent2"/>
              </a:solidFill>
              <a:ea typeface="ヒラギノ角ゴ Pro W3" pitchFamily="127" charset="-128"/>
            </a:endParaRPr>
          </a:p>
          <a:p>
            <a:pPr eaLnBrk="1" hangingPunct="1">
              <a:lnSpc>
                <a:spcPct val="85000"/>
              </a:lnSpc>
              <a:buFont typeface="Wingdings" pitchFamily="2" charset="2"/>
              <a:buNone/>
            </a:pPr>
            <a:endParaRPr lang="en-US" altLang="en-US" smtClean="0">
              <a:ea typeface="ヒラギノ角ゴ Pro W3" pitchFamily="127" charset="-128"/>
            </a:endParaRPr>
          </a:p>
        </p:txBody>
      </p:sp>
      <p:sp>
        <p:nvSpPr>
          <p:cNvPr id="4" name="Rectangle 3"/>
          <p:cNvSpPr txBox="1">
            <a:spLocks noChangeArrowheads="1"/>
          </p:cNvSpPr>
          <p:nvPr/>
        </p:nvSpPr>
        <p:spPr bwMode="auto">
          <a:xfrm>
            <a:off x="4987925" y="1905000"/>
            <a:ext cx="3886200" cy="4419600"/>
          </a:xfrm>
          <a:prstGeom prst="rect">
            <a:avLst/>
          </a:prstGeom>
          <a:noFill/>
          <a:ln>
            <a:noFill/>
          </a:ln>
          <a:extLst/>
        </p:spPr>
        <p:txBody>
          <a:bodyPr/>
          <a:lstStyle>
            <a:lvl1pPr marL="342900" indent="-342900" algn="l" rtl="0" eaLnBrk="0" fontAlgn="base" hangingPunct="0">
              <a:lnSpc>
                <a:spcPct val="95000"/>
              </a:lnSpc>
              <a:spcBef>
                <a:spcPct val="40000"/>
              </a:spcBef>
              <a:spcAft>
                <a:spcPct val="0"/>
              </a:spcAft>
              <a:buClr>
                <a:schemeClr val="folHlink"/>
              </a:buClr>
              <a:buSzPct val="90000"/>
              <a:buFont typeface="Wingdings" pitchFamily="2" charset="2"/>
              <a:buChar char="n"/>
              <a:defRPr sz="2400">
                <a:solidFill>
                  <a:schemeClr val="tx1"/>
                </a:solidFill>
                <a:latin typeface="+mn-lt"/>
                <a:ea typeface="+mn-ea"/>
                <a:cs typeface="+mn-cs"/>
              </a:defRPr>
            </a:lvl1pPr>
            <a:lvl2pPr marL="742950" indent="-285750" algn="l" rtl="0" eaLnBrk="0" fontAlgn="base" hangingPunct="0">
              <a:lnSpc>
                <a:spcPct val="95000"/>
              </a:lnSpc>
              <a:spcBef>
                <a:spcPct val="40000"/>
              </a:spcBef>
              <a:spcAft>
                <a:spcPct val="0"/>
              </a:spcAft>
              <a:buClr>
                <a:schemeClr val="accent1"/>
              </a:buClr>
              <a:buSzPct val="75000"/>
              <a:buFont typeface="Wingdings" pitchFamily="2" charset="2"/>
              <a:buChar char="n"/>
              <a:defRPr sz="2000">
                <a:solidFill>
                  <a:schemeClr val="tx1"/>
                </a:solidFill>
                <a:latin typeface="+mn-lt"/>
              </a:defRPr>
            </a:lvl2pPr>
            <a:lvl3pPr marL="1143000" indent="-228600" algn="l" rtl="0" eaLnBrk="0" fontAlgn="base" hangingPunct="0">
              <a:lnSpc>
                <a:spcPct val="95000"/>
              </a:lnSpc>
              <a:spcBef>
                <a:spcPct val="40000"/>
              </a:spcBef>
              <a:spcAft>
                <a:spcPct val="0"/>
              </a:spcAft>
              <a:buClr>
                <a:schemeClr val="folHlink"/>
              </a:buClr>
              <a:buSzPct val="55000"/>
              <a:buFont typeface="Wingdings" pitchFamily="2" charset="2"/>
              <a:buChar char="n"/>
              <a:defRPr sz="2400">
                <a:solidFill>
                  <a:schemeClr val="tx1"/>
                </a:solidFill>
                <a:latin typeface="+mn-lt"/>
              </a:defRPr>
            </a:lvl3pPr>
            <a:lvl4pPr marL="1600200" indent="-228600" algn="l" rtl="0" eaLnBrk="0" fontAlgn="base" hangingPunct="0">
              <a:lnSpc>
                <a:spcPct val="95000"/>
              </a:lnSpc>
              <a:spcBef>
                <a:spcPct val="40000"/>
              </a:spcBef>
              <a:spcAft>
                <a:spcPct val="0"/>
              </a:spcAft>
              <a:buClr>
                <a:schemeClr val="accent1"/>
              </a:buClr>
              <a:buFont typeface="Wingdings" pitchFamily="2" charset="2"/>
              <a:buChar char="§"/>
              <a:defRPr sz="1600">
                <a:solidFill>
                  <a:schemeClr val="tx1"/>
                </a:solidFill>
                <a:latin typeface="+mn-lt"/>
              </a:defRPr>
            </a:lvl4pPr>
            <a:lvl5pPr marL="2057400" indent="-228600" algn="l" rtl="0" eaLnBrk="0" fontAlgn="base" hangingPunct="0">
              <a:lnSpc>
                <a:spcPct val="95000"/>
              </a:lnSpc>
              <a:spcBef>
                <a:spcPct val="40000"/>
              </a:spcBef>
              <a:spcAft>
                <a:spcPct val="0"/>
              </a:spcAft>
              <a:buClr>
                <a:schemeClr val="accent1"/>
              </a:buClr>
              <a:buFont typeface="Wingdings" pitchFamily="2" charset="2"/>
              <a:buChar char="§"/>
              <a:defRPr sz="1400">
                <a:solidFill>
                  <a:schemeClr val="tx1"/>
                </a:solidFill>
                <a:latin typeface="+mn-lt"/>
              </a:defRPr>
            </a:lvl5pPr>
            <a:lvl6pPr marL="2514600" indent="-228600" algn="l" rtl="0" fontAlgn="base">
              <a:lnSpc>
                <a:spcPct val="95000"/>
              </a:lnSpc>
              <a:spcBef>
                <a:spcPct val="40000"/>
              </a:spcBef>
              <a:spcAft>
                <a:spcPct val="0"/>
              </a:spcAft>
              <a:buClr>
                <a:schemeClr val="accent1"/>
              </a:buClr>
              <a:buFont typeface="Wingdings" pitchFamily="2" charset="2"/>
              <a:buChar char="§"/>
              <a:defRPr sz="1400">
                <a:solidFill>
                  <a:schemeClr val="tx1"/>
                </a:solidFill>
                <a:latin typeface="+mn-lt"/>
              </a:defRPr>
            </a:lvl6pPr>
            <a:lvl7pPr marL="2971800" indent="-228600" algn="l" rtl="0" fontAlgn="base">
              <a:lnSpc>
                <a:spcPct val="95000"/>
              </a:lnSpc>
              <a:spcBef>
                <a:spcPct val="40000"/>
              </a:spcBef>
              <a:spcAft>
                <a:spcPct val="0"/>
              </a:spcAft>
              <a:buClr>
                <a:schemeClr val="accent1"/>
              </a:buClr>
              <a:buFont typeface="Wingdings" pitchFamily="2" charset="2"/>
              <a:buChar char="§"/>
              <a:defRPr sz="1400">
                <a:solidFill>
                  <a:schemeClr val="tx1"/>
                </a:solidFill>
                <a:latin typeface="+mn-lt"/>
              </a:defRPr>
            </a:lvl7pPr>
            <a:lvl8pPr marL="3429000" indent="-228600" algn="l" rtl="0" fontAlgn="base">
              <a:lnSpc>
                <a:spcPct val="95000"/>
              </a:lnSpc>
              <a:spcBef>
                <a:spcPct val="40000"/>
              </a:spcBef>
              <a:spcAft>
                <a:spcPct val="0"/>
              </a:spcAft>
              <a:buClr>
                <a:schemeClr val="accent1"/>
              </a:buClr>
              <a:buFont typeface="Wingdings" pitchFamily="2" charset="2"/>
              <a:buChar char="§"/>
              <a:defRPr sz="1400">
                <a:solidFill>
                  <a:schemeClr val="tx1"/>
                </a:solidFill>
                <a:latin typeface="+mn-lt"/>
              </a:defRPr>
            </a:lvl8pPr>
            <a:lvl9pPr marL="3886200" indent="-228600" algn="l" rtl="0" fontAlgn="base">
              <a:lnSpc>
                <a:spcPct val="95000"/>
              </a:lnSpc>
              <a:spcBef>
                <a:spcPct val="40000"/>
              </a:spcBef>
              <a:spcAft>
                <a:spcPct val="0"/>
              </a:spcAft>
              <a:buClr>
                <a:schemeClr val="accent1"/>
              </a:buClr>
              <a:buFont typeface="Wingdings" pitchFamily="2" charset="2"/>
              <a:buChar char="§"/>
              <a:defRPr sz="1400">
                <a:solidFill>
                  <a:schemeClr val="tx1"/>
                </a:solidFill>
                <a:latin typeface="+mn-lt"/>
              </a:defRPr>
            </a:lvl9pPr>
          </a:lstStyle>
          <a:p>
            <a:pPr eaLnBrk="1" hangingPunct="1">
              <a:lnSpc>
                <a:spcPct val="85000"/>
              </a:lnSpc>
              <a:defRPr/>
            </a:pPr>
            <a:r>
              <a:rPr lang="en-US" kern="0" dirty="0" smtClean="0"/>
              <a:t>Behavior</a:t>
            </a:r>
          </a:p>
          <a:p>
            <a:pPr lvl="1" eaLnBrk="1" hangingPunct="1">
              <a:lnSpc>
                <a:spcPct val="85000"/>
              </a:lnSpc>
              <a:defRPr/>
            </a:pPr>
            <a:r>
              <a:rPr lang="en-US" kern="0" dirty="0"/>
              <a:t>Team Performance Observation Tool</a:t>
            </a:r>
          </a:p>
          <a:p>
            <a:pPr lvl="1" eaLnBrk="1" hangingPunct="1">
              <a:lnSpc>
                <a:spcPct val="85000"/>
              </a:lnSpc>
              <a:defRPr/>
            </a:pPr>
            <a:r>
              <a:rPr lang="en-US" kern="0" dirty="0" smtClean="0"/>
              <a:t>Teamwork Perceptions Questionnaire (T-TPQ)</a:t>
            </a:r>
          </a:p>
          <a:p>
            <a:pPr lvl="1" eaLnBrk="1" hangingPunct="1">
              <a:lnSpc>
                <a:spcPct val="85000"/>
              </a:lnSpc>
              <a:defRPr/>
            </a:pPr>
            <a:r>
              <a:rPr lang="en-US" dirty="0"/>
              <a:t>AHRQ </a:t>
            </a:r>
            <a:r>
              <a:rPr lang="en-US" dirty="0" smtClean="0"/>
              <a:t>Surveys on Patient Safety Culture</a:t>
            </a:r>
            <a:endParaRPr lang="en-US" dirty="0"/>
          </a:p>
          <a:p>
            <a:pPr eaLnBrk="1" hangingPunct="1">
              <a:lnSpc>
                <a:spcPct val="85000"/>
              </a:lnSpc>
              <a:defRPr/>
            </a:pPr>
            <a:r>
              <a:rPr lang="en-US" kern="0" dirty="0" smtClean="0"/>
              <a:t>Results</a:t>
            </a:r>
          </a:p>
          <a:p>
            <a:pPr lvl="1" eaLnBrk="1" hangingPunct="1">
              <a:lnSpc>
                <a:spcPct val="85000"/>
              </a:lnSpc>
              <a:defRPr/>
            </a:pPr>
            <a:r>
              <a:rPr lang="en-US" dirty="0"/>
              <a:t>P</a:t>
            </a:r>
            <a:r>
              <a:rPr lang="en-US" dirty="0" smtClean="0"/>
              <a:t>atient outcome and clinical process measures</a:t>
            </a:r>
          </a:p>
          <a:p>
            <a:pPr lvl="1" eaLnBrk="1" hangingPunct="1">
              <a:lnSpc>
                <a:spcPct val="85000"/>
              </a:lnSpc>
              <a:defRPr/>
            </a:pPr>
            <a:r>
              <a:rPr lang="en-US" dirty="0"/>
              <a:t>AHRQ Surveys on Patient Safety Culture</a:t>
            </a:r>
          </a:p>
          <a:p>
            <a:pPr lvl="1" eaLnBrk="1" hangingPunct="1">
              <a:lnSpc>
                <a:spcPct val="85000"/>
              </a:lnSpc>
              <a:defRPr/>
            </a:pPr>
            <a:r>
              <a:rPr lang="en-US" dirty="0" smtClean="0"/>
              <a:t>Patient Safety Indicators</a:t>
            </a:r>
            <a:endParaRPr lang="en-US" kern="0" dirty="0" smtClean="0"/>
          </a:p>
          <a:p>
            <a:pPr lvl="1" eaLnBrk="1" hangingPunct="1">
              <a:lnSpc>
                <a:spcPct val="85000"/>
              </a:lnSpc>
              <a:defRPr/>
            </a:pPr>
            <a:endParaRPr lang="en-US" kern="0" dirty="0" smtClean="0">
              <a:solidFill>
                <a:schemeClr val="accent2"/>
              </a:solidFill>
            </a:endParaRPr>
          </a:p>
          <a:p>
            <a:pPr eaLnBrk="1" hangingPunct="1">
              <a:lnSpc>
                <a:spcPct val="85000"/>
              </a:lnSpc>
              <a:buFont typeface="Wingdings" pitchFamily="2" charset="2"/>
              <a:buNone/>
              <a:defRPr/>
            </a:pPr>
            <a:endParaRPr lang="en-US" kern="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mtClean="0">
                <a:ea typeface="ヒラギノ角ゴ Pro W3" pitchFamily="127" charset="-128"/>
              </a:rPr>
              <a:t>Course Evaluation Form</a:t>
            </a:r>
          </a:p>
        </p:txBody>
      </p:sp>
      <p:sp>
        <p:nvSpPr>
          <p:cNvPr id="8195" name="Rectangle 3"/>
          <p:cNvSpPr>
            <a:spLocks noGrp="1" noChangeArrowheads="1"/>
          </p:cNvSpPr>
          <p:nvPr>
            <p:ph type="body" idx="1"/>
          </p:nvPr>
        </p:nvSpPr>
        <p:spPr>
          <a:xfrm>
            <a:off x="1143000" y="2020888"/>
            <a:ext cx="7162800" cy="3770312"/>
          </a:xfrm>
        </p:spPr>
        <p:txBody>
          <a:bodyPr/>
          <a:lstStyle/>
          <a:p>
            <a:r>
              <a:rPr lang="en-US" altLang="en-US" smtClean="0">
                <a:ea typeface="ヒラギノ角ゴ Pro W3" pitchFamily="127" charset="-128"/>
              </a:rPr>
              <a:t>Level I Reactions</a:t>
            </a:r>
          </a:p>
          <a:p>
            <a:r>
              <a:rPr lang="en-US" altLang="en-US" smtClean="0">
                <a:ea typeface="ヒラギノ角ゴ Pro W3" pitchFamily="127" charset="-128"/>
              </a:rPr>
              <a:t>Found in Tab F</a:t>
            </a:r>
          </a:p>
          <a:p>
            <a:r>
              <a:rPr lang="en-US" altLang="en-US" smtClean="0">
                <a:ea typeface="ヒラギノ角ゴ Pro W3" pitchFamily="127" charset="-128"/>
              </a:rPr>
              <a:t>Includes evaluation questions for all available course modules</a:t>
            </a:r>
          </a:p>
          <a:p>
            <a:r>
              <a:rPr lang="en-US" altLang="en-US" smtClean="0">
                <a:ea typeface="ヒラギノ角ゴ Pro W3" pitchFamily="127" charset="-128"/>
              </a:rPr>
              <a:t>Customizable</a:t>
            </a:r>
          </a:p>
          <a:p>
            <a:r>
              <a:rPr lang="en-US" altLang="en-US" smtClean="0">
                <a:ea typeface="ヒラギノ角ゴ Pro W3" pitchFamily="127" charset="-128"/>
              </a:rPr>
              <a:t>Provides information about what trainees thought about the training</a:t>
            </a:r>
          </a:p>
          <a:p>
            <a:endParaRPr lang="en-US" altLang="en-US" smtClean="0">
              <a:ea typeface="ヒラギノ角ゴ Pro W3" pitchFamily="127" charset="-128"/>
            </a:endParaRPr>
          </a:p>
          <a:p>
            <a:endParaRPr lang="en-US" altLang="en-US" smtClean="0">
              <a:ea typeface="ヒラギノ角ゴ Pro W3" pitchFamily="127" charset="-128"/>
            </a:endParaRPr>
          </a:p>
          <a:p>
            <a:endParaRPr lang="en-US" altLang="en-US" smtClean="0">
              <a:ea typeface="ヒラギノ角ゴ Pro W3" pitchFamily="127"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ea typeface="ヒラギノ角ゴ Pro W3" pitchFamily="127" charset="-128"/>
              </a:rPr>
              <a:t>TeamSTEPPS Teamwork Attitudes Questionnaire (T-TAQ)</a:t>
            </a:r>
          </a:p>
        </p:txBody>
      </p:sp>
      <p:sp>
        <p:nvSpPr>
          <p:cNvPr id="9219" name="Rectangle 3"/>
          <p:cNvSpPr>
            <a:spLocks noGrp="1" noChangeArrowheads="1"/>
          </p:cNvSpPr>
          <p:nvPr>
            <p:ph type="body" idx="1"/>
          </p:nvPr>
        </p:nvSpPr>
        <p:spPr>
          <a:xfrm>
            <a:off x="914400" y="1828800"/>
            <a:ext cx="7696200" cy="4800600"/>
          </a:xfrm>
        </p:spPr>
        <p:txBody>
          <a:bodyPr/>
          <a:lstStyle/>
          <a:p>
            <a:pPr eaLnBrk="1" hangingPunct="1"/>
            <a:r>
              <a:rPr lang="en-US" altLang="en-US" sz="2000" dirty="0" smtClean="0">
                <a:ea typeface="ヒラギノ角ゴ Pro W3" pitchFamily="127" charset="-128"/>
              </a:rPr>
              <a:t>Level II Learning</a:t>
            </a:r>
          </a:p>
          <a:p>
            <a:pPr eaLnBrk="1" hangingPunct="1"/>
            <a:r>
              <a:rPr lang="en-US" altLang="en-US" sz="2000" dirty="0" smtClean="0">
                <a:ea typeface="ヒラギノ角ゴ Pro W3" pitchFamily="127" charset="-128"/>
              </a:rPr>
              <a:t>Found in Tab F</a:t>
            </a:r>
          </a:p>
          <a:p>
            <a:pPr eaLnBrk="1" hangingPunct="1"/>
            <a:r>
              <a:rPr lang="en-US" altLang="en-US" sz="2000" dirty="0" smtClean="0">
                <a:ea typeface="ヒラギノ角ゴ Pro W3" pitchFamily="127" charset="-128"/>
              </a:rPr>
              <a:t>30-item self-report tool </a:t>
            </a:r>
          </a:p>
          <a:p>
            <a:pPr eaLnBrk="1" hangingPunct="1"/>
            <a:r>
              <a:rPr lang="en-US" altLang="en-US" sz="2000" dirty="0" smtClean="0">
                <a:ea typeface="ヒラギノ角ゴ Pro W3" pitchFamily="127" charset="-128"/>
              </a:rPr>
              <a:t>Respondents rate their agreement with items on a 5-point Likert scale</a:t>
            </a:r>
          </a:p>
          <a:p>
            <a:pPr eaLnBrk="1" hangingPunct="1"/>
            <a:r>
              <a:rPr lang="en-US" altLang="en-US" sz="2000" dirty="0" smtClean="0">
                <a:ea typeface="ヒラギノ角ゴ Pro W3" pitchFamily="127" charset="-128"/>
              </a:rPr>
              <a:t>Measures attitudes toward:</a:t>
            </a:r>
          </a:p>
          <a:p>
            <a:pPr lvl="1" eaLnBrk="1" hangingPunct="1"/>
            <a:r>
              <a:rPr lang="en-US" altLang="en-US" sz="1800" dirty="0" smtClean="0">
                <a:ea typeface="ヒラギノ角ゴ Pro W3" pitchFamily="127" charset="-128"/>
              </a:rPr>
              <a:t>Team Structure</a:t>
            </a:r>
          </a:p>
          <a:p>
            <a:pPr lvl="1" eaLnBrk="1" hangingPunct="1"/>
            <a:r>
              <a:rPr lang="en-US" altLang="en-US" sz="1800" dirty="0" smtClean="0">
                <a:ea typeface="ヒラギノ角ゴ Pro W3" pitchFamily="127" charset="-128"/>
              </a:rPr>
              <a:t>Leadership</a:t>
            </a:r>
          </a:p>
          <a:p>
            <a:pPr lvl="1" eaLnBrk="1" hangingPunct="1"/>
            <a:r>
              <a:rPr lang="en-US" altLang="en-US" sz="1800" dirty="0" smtClean="0">
                <a:ea typeface="ヒラギノ角ゴ Pro W3" pitchFamily="127" charset="-128"/>
              </a:rPr>
              <a:t>Situation Monitoring</a:t>
            </a:r>
          </a:p>
          <a:p>
            <a:pPr lvl="1" eaLnBrk="1" hangingPunct="1"/>
            <a:r>
              <a:rPr lang="en-US" altLang="en-US" sz="1800" dirty="0" smtClean="0">
                <a:ea typeface="ヒラギノ角ゴ Pro W3" pitchFamily="127" charset="-128"/>
              </a:rPr>
              <a:t>Mutual Support</a:t>
            </a:r>
          </a:p>
          <a:p>
            <a:pPr lvl="1" eaLnBrk="1" hangingPunct="1"/>
            <a:r>
              <a:rPr lang="en-US" altLang="en-US" sz="1800" dirty="0" smtClean="0">
                <a:ea typeface="ヒラギノ角ゴ Pro W3" pitchFamily="127" charset="-128"/>
              </a:rPr>
              <a:t>Communication</a:t>
            </a:r>
          </a:p>
          <a:p>
            <a:pPr algn="ctr" eaLnBrk="1" hangingPunct="1">
              <a:buFont typeface="Wingdings" pitchFamily="2" charset="2"/>
              <a:buNone/>
            </a:pPr>
            <a:r>
              <a:rPr lang="en-US" altLang="en-US" sz="2000" dirty="0" smtClean="0">
                <a:ea typeface="ヒラギノ角ゴ Pro W3" pitchFamily="127" charset="-128"/>
                <a:hlinkClick r:id="rId2"/>
              </a:rPr>
              <a:t>TeamSTEPPS Materials and Tools</a:t>
            </a:r>
            <a:endParaRPr lang="en-US" altLang="en-US" sz="2000" dirty="0" smtClean="0">
              <a:ea typeface="ヒラギノ角ゴ Pro W3" pitchFamily="127" charset="-128"/>
            </a:endParaRPr>
          </a:p>
          <a:p>
            <a:pPr eaLnBrk="1" hangingPunct="1"/>
            <a:endParaRPr lang="en-US" altLang="en-US" dirty="0" smtClean="0">
              <a:ea typeface="ヒラギノ角ゴ Pro W3" pitchFamily="127"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mtClean="0">
                <a:ea typeface="ヒラギノ角ゴ Pro W3" pitchFamily="127" charset="-128"/>
              </a:rPr>
              <a:t>Learning Benchmarks</a:t>
            </a:r>
          </a:p>
        </p:txBody>
      </p:sp>
      <p:sp>
        <p:nvSpPr>
          <p:cNvPr id="10243" name="Rectangle 3"/>
          <p:cNvSpPr>
            <a:spLocks noGrp="1" noChangeArrowheads="1"/>
          </p:cNvSpPr>
          <p:nvPr>
            <p:ph type="body" idx="1"/>
          </p:nvPr>
        </p:nvSpPr>
        <p:spPr/>
        <p:txBody>
          <a:bodyPr/>
          <a:lstStyle/>
          <a:p>
            <a:r>
              <a:rPr lang="en-US" altLang="en-US" smtClean="0">
                <a:ea typeface="ヒラギノ角ゴ Pro W3" pitchFamily="127" charset="-128"/>
              </a:rPr>
              <a:t>Level II Learning</a:t>
            </a:r>
          </a:p>
          <a:p>
            <a:r>
              <a:rPr lang="en-US" altLang="en-US" smtClean="0">
                <a:ea typeface="ヒラギノ角ゴ Pro W3" pitchFamily="127" charset="-128"/>
              </a:rPr>
              <a:t>Found in Tab F</a:t>
            </a:r>
          </a:p>
          <a:p>
            <a:r>
              <a:rPr lang="en-US" altLang="en-US" smtClean="0">
                <a:ea typeface="ヒラギノ角ゴ Pro W3" pitchFamily="127" charset="-128"/>
              </a:rPr>
              <a:t>A 23-item multiple-choice test </a:t>
            </a:r>
          </a:p>
          <a:p>
            <a:r>
              <a:rPr lang="en-US" altLang="en-US" smtClean="0">
                <a:ea typeface="ヒラギノ角ゴ Pro W3" pitchFamily="127" charset="-128"/>
              </a:rPr>
              <a:t>Uses:</a:t>
            </a:r>
          </a:p>
          <a:p>
            <a:pPr lvl="1"/>
            <a:r>
              <a:rPr lang="en-US" altLang="en-US" smtClean="0">
                <a:ea typeface="ヒラギノ角ゴ Pro W3" pitchFamily="127" charset="-128"/>
              </a:rPr>
              <a:t>To assess knowledge of teamwork</a:t>
            </a:r>
          </a:p>
          <a:p>
            <a:pPr lvl="1"/>
            <a:r>
              <a:rPr lang="en-US" altLang="en-US" smtClean="0">
                <a:ea typeface="ヒラギノ角ゴ Pro W3" pitchFamily="127" charset="-128"/>
              </a:rPr>
              <a:t>To measure changes in knowledge</a:t>
            </a:r>
          </a:p>
          <a:p>
            <a:r>
              <a:rPr lang="en-US" altLang="en-US" smtClean="0">
                <a:ea typeface="ヒラギノ角ゴ Pro W3" pitchFamily="127" charset="-128"/>
              </a:rPr>
              <a:t>Caution</a:t>
            </a:r>
          </a:p>
          <a:p>
            <a:pPr lvl="1"/>
            <a:r>
              <a:rPr lang="en-US" altLang="en-US" smtClean="0">
                <a:ea typeface="ヒラギノ角ゴ Pro W3" pitchFamily="127" charset="-128"/>
              </a:rPr>
              <a:t>Items tend to be too easy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smtClean="0">
                <a:ea typeface="ヒラギノ角ゴ Pro W3" pitchFamily="127" charset="-128"/>
              </a:rPr>
              <a:t>Team Performance Observation Tool</a:t>
            </a:r>
          </a:p>
        </p:txBody>
      </p:sp>
      <p:sp>
        <p:nvSpPr>
          <p:cNvPr id="11267" name="Rectangle 3"/>
          <p:cNvSpPr>
            <a:spLocks noGrp="1" noChangeArrowheads="1"/>
          </p:cNvSpPr>
          <p:nvPr>
            <p:ph type="body" idx="1"/>
          </p:nvPr>
        </p:nvSpPr>
        <p:spPr/>
        <p:txBody>
          <a:bodyPr/>
          <a:lstStyle/>
          <a:p>
            <a:r>
              <a:rPr lang="en-US" altLang="en-US" smtClean="0">
                <a:ea typeface="ヒラギノ角ゴ Pro W3" pitchFamily="127" charset="-128"/>
              </a:rPr>
              <a:t>Level II Learning and Level III Behavior</a:t>
            </a:r>
          </a:p>
          <a:p>
            <a:r>
              <a:rPr lang="en-US" altLang="en-US" smtClean="0">
                <a:ea typeface="ヒラギノ角ゴ Pro W3" pitchFamily="127" charset="-128"/>
              </a:rPr>
              <a:t>Found in Tab F</a:t>
            </a:r>
          </a:p>
          <a:p>
            <a:r>
              <a:rPr lang="en-US" altLang="en-US" smtClean="0">
                <a:ea typeface="ヒラギノ角ゴ Pro W3" pitchFamily="127" charset="-128"/>
              </a:rPr>
              <a:t>Tool for observing team performance</a:t>
            </a:r>
          </a:p>
          <a:p>
            <a:pPr lvl="1"/>
            <a:r>
              <a:rPr lang="en-US" altLang="en-US" smtClean="0">
                <a:ea typeface="ヒラギノ角ゴ Pro W3" pitchFamily="127" charset="-128"/>
              </a:rPr>
              <a:t>Site assessment</a:t>
            </a:r>
          </a:p>
          <a:p>
            <a:pPr lvl="1"/>
            <a:r>
              <a:rPr lang="en-US" altLang="en-US" smtClean="0">
                <a:ea typeface="ヒラギノ角ゴ Pro W3" pitchFamily="127" charset="-128"/>
              </a:rPr>
              <a:t>Measure training effectiveness</a:t>
            </a:r>
          </a:p>
          <a:p>
            <a:r>
              <a:rPr lang="en-US" altLang="en-US" smtClean="0">
                <a:ea typeface="ヒラギノ角ゴ Pro W3" pitchFamily="127" charset="-128"/>
              </a:rPr>
              <a:t>Observers should practice using the tool </a:t>
            </a:r>
          </a:p>
          <a:p>
            <a:r>
              <a:rPr lang="en-US" altLang="en-US" smtClean="0">
                <a:ea typeface="ヒラギノ角ゴ Pro W3" pitchFamily="127" charset="-128"/>
              </a:rPr>
              <a:t>Can be adapted to a particular unit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Main_Olive">
  <a:themeElements>
    <a:clrScheme name="">
      <a:dk1>
        <a:srgbClr val="000000"/>
      </a:dk1>
      <a:lt1>
        <a:srgbClr val="FFFFE1"/>
      </a:lt1>
      <a:dk2>
        <a:srgbClr val="660033"/>
      </a:dk2>
      <a:lt2>
        <a:srgbClr val="330033"/>
      </a:lt2>
      <a:accent1>
        <a:srgbClr val="CCCC99"/>
      </a:accent1>
      <a:accent2>
        <a:srgbClr val="CC0000"/>
      </a:accent2>
      <a:accent3>
        <a:srgbClr val="FFFFEE"/>
      </a:accent3>
      <a:accent4>
        <a:srgbClr val="000000"/>
      </a:accent4>
      <a:accent5>
        <a:srgbClr val="E2E2CA"/>
      </a:accent5>
      <a:accent6>
        <a:srgbClr val="B90000"/>
      </a:accent6>
      <a:hlink>
        <a:srgbClr val="990033"/>
      </a:hlink>
      <a:folHlink>
        <a:srgbClr val="B2B2B2"/>
      </a:folHlink>
    </a:clrScheme>
    <a:fontScheme name="2_Main_Oliv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Main_Oliv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2_Main_Oliv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2_Main_Oliv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2_Main_Oliv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2_Main_Oliv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2_Main_Oliv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2_Main_Oliv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2_Main_Oliv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2_Main_Oliv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2_Main_Oliv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2_Main_Oliv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Module 4-05.2-SituationMonitoring</Template>
  <TotalTime>61520653</TotalTime>
  <Pages>6</Pages>
  <Words>915</Words>
  <Application>Microsoft Office PowerPoint</Application>
  <PresentationFormat>Letter Paper (8.5x11 in)</PresentationFormat>
  <Paragraphs>183</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2_Main_Olive</vt:lpstr>
      <vt:lpstr>Measurement</vt:lpstr>
      <vt:lpstr>Objectives</vt:lpstr>
      <vt:lpstr>TeamSTEPPS Phases </vt:lpstr>
      <vt:lpstr>How to Measure - Kirkpatrick</vt:lpstr>
      <vt:lpstr>Available Measures</vt:lpstr>
      <vt:lpstr>Course Evaluation Form</vt:lpstr>
      <vt:lpstr>TeamSTEPPS Teamwork Attitudes Questionnaire (T-TAQ)</vt:lpstr>
      <vt:lpstr>Learning Benchmarks</vt:lpstr>
      <vt:lpstr>Team Performance Observation Tool</vt:lpstr>
      <vt:lpstr>TeamSTEPPS Teamwork Perceptions Questionnaire (T-TPQ)</vt:lpstr>
      <vt:lpstr>Level III: Behavior</vt:lpstr>
      <vt:lpstr>Behavior: Measures</vt:lpstr>
      <vt:lpstr>Level IV: Results</vt:lpstr>
      <vt:lpstr>AHRQ Surveys on Patient Safety Culture</vt:lpstr>
      <vt:lpstr>Hospital Survey on Patient Safety Culture</vt:lpstr>
      <vt:lpstr>How Can Hospitals Use the Survey on Patient Safety Culture?</vt:lpstr>
      <vt:lpstr>Survey Measures: 12 Areas of Patient Safety and Two Overall Items</vt:lpstr>
      <vt:lpstr>What Support Is Available?</vt:lpstr>
      <vt:lpstr>AHRQ Patient Safety Indicators (PSIs)</vt:lpstr>
      <vt:lpstr>Evaluating TeamSTEPPS Exercise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newbref</dc:title>
  <dc:creator>Conwal</dc:creator>
  <cp:lastModifiedBy>DHHS</cp:lastModifiedBy>
  <cp:revision>1105</cp:revision>
  <cp:lastPrinted>2013-10-18T15:04:16Z</cp:lastPrinted>
  <dcterms:created xsi:type="dcterms:W3CDTF">1997-11-14T21:37:50Z</dcterms:created>
  <dcterms:modified xsi:type="dcterms:W3CDTF">2014-03-12T20:49:36Z</dcterms:modified>
</cp:coreProperties>
</file>