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705" r:id="rId2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5DAFF"/>
    <a:srgbClr val="99CCFF"/>
    <a:srgbClr val="A7FDC4"/>
    <a:srgbClr val="FFD889"/>
    <a:srgbClr val="FFCE6D"/>
    <a:srgbClr val="2232CE"/>
    <a:srgbClr val="E1F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08" y="-816"/>
      </p:cViewPr>
      <p:guideLst>
        <p:guide orient="horz" pos="2266"/>
        <p:guide orient="horz" pos="1488"/>
        <p:guide orient="horz" pos="4319"/>
        <p:guide orient="horz" pos="3012"/>
        <p:guide pos="2880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302" y="-72"/>
      </p:cViewPr>
      <p:guideLst>
        <p:guide orient="horz" pos="3025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lide_title2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65" t="32530" r="2986"/>
          <a:stretch>
            <a:fillRect/>
          </a:stretch>
        </p:blipFill>
        <p:spPr bwMode="auto">
          <a:xfrm>
            <a:off x="5689600" y="0"/>
            <a:ext cx="1625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Line 4"/>
          <p:cNvSpPr>
            <a:spLocks noChangeShapeType="1"/>
          </p:cNvSpPr>
          <p:nvPr/>
        </p:nvSpPr>
        <p:spPr bwMode="auto">
          <a:xfrm flipV="1">
            <a:off x="0" y="561975"/>
            <a:ext cx="7315200" cy="3175"/>
          </a:xfrm>
          <a:prstGeom prst="line">
            <a:avLst/>
          </a:prstGeom>
          <a:noFill/>
          <a:ln w="9525">
            <a:solidFill>
              <a:srgbClr val="C7C3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4" name="Group 6"/>
          <p:cNvGrpSpPr>
            <a:grpSpLocks/>
          </p:cNvGrpSpPr>
          <p:nvPr/>
        </p:nvGrpSpPr>
        <p:grpSpPr bwMode="auto">
          <a:xfrm>
            <a:off x="0" y="9309100"/>
            <a:ext cx="7315200" cy="241300"/>
            <a:chOff x="-48" y="5568"/>
            <a:chExt cx="4320" cy="144"/>
          </a:xfrm>
        </p:grpSpPr>
        <p:sp>
          <p:nvSpPr>
            <p:cNvPr id="5128" name="Line 7"/>
            <p:cNvSpPr>
              <a:spLocks noChangeShapeType="1"/>
            </p:cNvSpPr>
            <p:nvPr userDrawn="1"/>
          </p:nvSpPr>
          <p:spPr bwMode="auto">
            <a:xfrm>
              <a:off x="-48" y="5712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8"/>
            <p:cNvSpPr>
              <a:spLocks noChangeShapeType="1"/>
            </p:cNvSpPr>
            <p:nvPr userDrawn="1"/>
          </p:nvSpPr>
          <p:spPr bwMode="auto">
            <a:xfrm>
              <a:off x="-48" y="5568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3921125" y="9309100"/>
            <a:ext cx="23161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 smtClean="0">
                <a:solidFill>
                  <a:srgbClr val="663300"/>
                </a:solidFill>
                <a:latin typeface="Verdana" pitchFamily="34" charset="0"/>
              </a:rPr>
              <a:t> TeamSTEPPS 2.0  |  Practice Teaching Session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gray">
          <a:xfrm>
            <a:off x="5726113" y="76200"/>
            <a:ext cx="15303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255" tIns="50255" rIns="50255" bIns="50255" anchor="ctr"/>
          <a:lstStyle>
            <a:lvl1pPr defTabSz="10048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0048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048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048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048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en-US" altLang="en-US" sz="1300" b="1" dirty="0" smtClean="0">
                <a:solidFill>
                  <a:srgbClr val="FFFFE1"/>
                </a:solidFill>
              </a:rPr>
              <a:t>Practice Teaching Session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84925" y="9297988"/>
            <a:ext cx="8461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172" tIns="51086" rIns="102172" bIns="51086" numCol="1" anchor="b" anchorCtr="0" compatLnSpc="1">
            <a:prstTxWarp prst="textNoShape">
              <a:avLst/>
            </a:prstTxWarp>
          </a:bodyPr>
          <a:lstStyle>
            <a:lvl1pPr algn="r" defTabSz="1022350">
              <a:defRPr sz="1000" dirty="0">
                <a:solidFill>
                  <a:srgbClr val="6633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E-12-</a:t>
            </a:r>
            <a:fld id="{B20ED08F-9F8E-4295-9938-BAA57EFBD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5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62313" y="9142413"/>
            <a:ext cx="7921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40" tIns="46449" rIns="91240" bIns="46449">
            <a:spAutoFit/>
          </a:bodyPr>
          <a:lstStyle>
            <a:lvl1pPr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smtClean="0"/>
              <a:t>Page </a:t>
            </a:r>
            <a:fld id="{8285B6FA-0A80-42D1-BE54-CA558E79DEDB}" type="slidenum">
              <a:rPr lang="en-US" altLang="en-US" sz="13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smtClean="0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868488" y="1174750"/>
            <a:ext cx="3592512" cy="2693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4557713"/>
            <a:ext cx="536575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60" tIns="46449" rIns="94560" bIns="46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6243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Slide_title2_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0"/>
            <a:ext cx="71072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BinderBeigeElemen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43545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Branding_TeamSTEPPS2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5740400"/>
            <a:ext cx="5164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36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11513" y="3832225"/>
            <a:ext cx="5276850" cy="1131888"/>
          </a:xfrm>
        </p:spPr>
        <p:txBody>
          <a:bodyPr tIns="45720" bIns="45720" anchorCtr="0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4355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B3FFD06-9CB6-459F-806A-6453CA20C5A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8646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876300"/>
            <a:ext cx="1951037" cy="468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1063" y="876300"/>
            <a:ext cx="5702300" cy="468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67E190D-6284-473A-8DAC-37410B2C662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7601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863CFEE-64C6-41EB-9866-EA11F9A26A0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2200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18F57F3-180F-47D2-9E81-0B52B93A928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0427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B664131-3BC2-476F-B9AB-A4EE40B4CD8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12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80700D4-8BD0-46AE-B748-387F571904C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4214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249E16A-5246-419E-A820-9292C600BD9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0300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92FE968-0A5F-4C24-8862-4A97D3902FA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136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BFA3D62A-38C4-4724-AAAE-9232B793462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8954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F00A66-99C9-414B-9965-47A4BC269F5B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1784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New_TS_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/>
          <a:stretch>
            <a:fillRect/>
          </a:stretch>
        </p:blipFill>
        <p:spPr bwMode="auto">
          <a:xfrm>
            <a:off x="0" y="-1588"/>
            <a:ext cx="91344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Slide_content_2_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5238"/>
            <a:ext cx="297815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20888"/>
            <a:ext cx="7772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26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6250" y="6581775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" rIns="91440" bIns="9144" numCol="1" anchor="ctr" anchorCtr="1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5422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fld id="{B6E0E0A8-B3F6-4D99-9495-3683DF89248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81063" y="876300"/>
            <a:ext cx="77390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660775" y="6591300"/>
            <a:ext cx="1444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" bIns="9144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en-US" sz="1000" b="1" smtClean="0">
                <a:solidFill>
                  <a:srgbClr val="542200"/>
                </a:solidFill>
              </a:rPr>
              <a:t>T</a:t>
            </a:r>
            <a:r>
              <a:rPr lang="en-US" sz="800" b="1" smtClean="0">
                <a:solidFill>
                  <a:srgbClr val="542200"/>
                </a:solidFill>
              </a:rPr>
              <a:t>EAM</a:t>
            </a:r>
            <a:r>
              <a:rPr lang="en-US" sz="1000" b="1" smtClean="0">
                <a:solidFill>
                  <a:srgbClr val="542200"/>
                </a:solidFill>
              </a:rPr>
              <a:t>STEPPS 05.2</a:t>
            </a:r>
          </a:p>
        </p:txBody>
      </p:sp>
      <p:pic>
        <p:nvPicPr>
          <p:cNvPr id="1032" name="Picture 8" descr="Slide_content2_0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363"/>
            <a:ext cx="684213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Slide_content2_0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82" r="1672"/>
          <a:stretch>
            <a:fillRect/>
          </a:stretch>
        </p:blipFill>
        <p:spPr bwMode="auto">
          <a:xfrm>
            <a:off x="2962275" y="6400800"/>
            <a:ext cx="615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50" name="Text Box 10"/>
          <p:cNvSpPr txBox="1">
            <a:spLocks noChangeArrowheads="1"/>
          </p:cNvSpPr>
          <p:nvPr/>
        </p:nvSpPr>
        <p:spPr bwMode="auto">
          <a:xfrm>
            <a:off x="220663" y="6550025"/>
            <a:ext cx="1971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dirty="0" smtClean="0">
                <a:solidFill>
                  <a:schemeClr val="accent1"/>
                </a:solidFill>
              </a:rPr>
              <a:t>Mod 12  2.0   Page </a:t>
            </a:r>
            <a:fld id="{0434AF30-F857-446C-AC11-FFB42A2CE80E}" type="slidenum">
              <a:rPr lang="en-US" altLang="en-US" sz="900" b="1" smtClean="0">
                <a:solidFill>
                  <a:schemeClr val="accent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900" b="1" dirty="0" smtClean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630238" indent="-28575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2pPr>
      <a:lvl3pPr marL="860425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090613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4pPr>
      <a:lvl5pPr marL="1320800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5pPr>
      <a:lvl6pPr marL="17780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914400"/>
            <a:ext cx="5276850" cy="1131888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Practice Teaching Session</a:t>
            </a:r>
          </a:p>
        </p:txBody>
      </p:sp>
      <p:pic>
        <p:nvPicPr>
          <p:cNvPr id="3075" name="Picture 5" descr="mutual_sup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81213"/>
            <a:ext cx="330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TeamSTEPPS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5872163"/>
            <a:ext cx="33623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Main_Olive">
  <a:themeElements>
    <a:clrScheme name="">
      <a:dk1>
        <a:srgbClr val="000000"/>
      </a:dk1>
      <a:lt1>
        <a:srgbClr val="FFFFE1"/>
      </a:lt1>
      <a:dk2>
        <a:srgbClr val="660033"/>
      </a:dk2>
      <a:lt2>
        <a:srgbClr val="330033"/>
      </a:lt2>
      <a:accent1>
        <a:srgbClr val="CCCC99"/>
      </a:accent1>
      <a:accent2>
        <a:srgbClr val="CC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B90000"/>
      </a:accent6>
      <a:hlink>
        <a:srgbClr val="990033"/>
      </a:hlink>
      <a:folHlink>
        <a:srgbClr val="B2B2B2"/>
      </a:folHlink>
    </a:clrScheme>
    <a:fontScheme name="2_Main_Oli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ain_Oliv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Main_Olive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 4-05.2-SituationMonitoring</Template>
  <TotalTime>61520618</TotalTime>
  <Pages>6</Pages>
  <Words>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ヒラギノ角ゴ Pro W3</vt:lpstr>
      <vt:lpstr>Wingdings</vt:lpstr>
      <vt:lpstr>Verdana</vt:lpstr>
      <vt:lpstr>Times New Roman</vt:lpstr>
      <vt:lpstr>2_Main_Olive</vt:lpstr>
      <vt:lpstr>Practice Teaching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newbref</dc:title>
  <dc:creator>Conwal</dc:creator>
  <cp:lastModifiedBy>Clark, Casey</cp:lastModifiedBy>
  <cp:revision>1099</cp:revision>
  <cp:lastPrinted>2013-10-18T15:04:16Z</cp:lastPrinted>
  <dcterms:created xsi:type="dcterms:W3CDTF">1997-11-14T21:37:50Z</dcterms:created>
  <dcterms:modified xsi:type="dcterms:W3CDTF">2014-01-13T17:16:03Z</dcterms:modified>
</cp:coreProperties>
</file>