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Lst>
  <p:notesMasterIdLst>
    <p:notesMasterId r:id="rId24"/>
  </p:notesMasterIdLst>
  <p:handoutMasterIdLst>
    <p:handoutMasterId r:id="rId25"/>
  </p:handoutMasterIdLst>
  <p:sldIdLst>
    <p:sldId id="705" r:id="rId2"/>
    <p:sldId id="706" r:id="rId3"/>
    <p:sldId id="707" r:id="rId4"/>
    <p:sldId id="708" r:id="rId5"/>
    <p:sldId id="709" r:id="rId6"/>
    <p:sldId id="710" r:id="rId7"/>
    <p:sldId id="711" r:id="rId8"/>
    <p:sldId id="712" r:id="rId9"/>
    <p:sldId id="713" r:id="rId10"/>
    <p:sldId id="714" r:id="rId11"/>
    <p:sldId id="715" r:id="rId12"/>
    <p:sldId id="716" r:id="rId13"/>
    <p:sldId id="717" r:id="rId14"/>
    <p:sldId id="718" r:id="rId15"/>
    <p:sldId id="719" r:id="rId16"/>
    <p:sldId id="720" r:id="rId17"/>
    <p:sldId id="721" r:id="rId18"/>
    <p:sldId id="722" r:id="rId19"/>
    <p:sldId id="723" r:id="rId20"/>
    <p:sldId id="724" r:id="rId21"/>
    <p:sldId id="725" r:id="rId22"/>
    <p:sldId id="726" r:id="rId23"/>
  </p:sldIdLst>
  <p:sldSz cx="9144000" cy="6858000" type="letter"/>
  <p:notesSz cx="7315200" cy="96012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kern="1200">
        <a:solidFill>
          <a:schemeClr val="tx1"/>
        </a:solidFill>
        <a:latin typeface="Arial" pitchFamily="34" charset="0"/>
        <a:ea typeface="ヒラギノ角ゴ Pro W3" pitchFamily="127" charset="-128"/>
        <a:cs typeface="+mn-cs"/>
      </a:defRPr>
    </a:lvl1pPr>
    <a:lvl2pPr marL="457200" algn="l" rtl="0" fontAlgn="base">
      <a:spcBef>
        <a:spcPct val="0"/>
      </a:spcBef>
      <a:spcAft>
        <a:spcPct val="0"/>
      </a:spcAft>
      <a:defRPr kern="1200">
        <a:solidFill>
          <a:schemeClr val="tx1"/>
        </a:solidFill>
        <a:latin typeface="Arial" pitchFamily="34" charset="0"/>
        <a:ea typeface="ヒラギノ角ゴ Pro W3" pitchFamily="127" charset="-128"/>
        <a:cs typeface="+mn-cs"/>
      </a:defRPr>
    </a:lvl2pPr>
    <a:lvl3pPr marL="914400" algn="l" rtl="0" fontAlgn="base">
      <a:spcBef>
        <a:spcPct val="0"/>
      </a:spcBef>
      <a:spcAft>
        <a:spcPct val="0"/>
      </a:spcAft>
      <a:defRPr kern="1200">
        <a:solidFill>
          <a:schemeClr val="tx1"/>
        </a:solidFill>
        <a:latin typeface="Arial" pitchFamily="34" charset="0"/>
        <a:ea typeface="ヒラギノ角ゴ Pro W3" pitchFamily="127" charset="-128"/>
        <a:cs typeface="+mn-cs"/>
      </a:defRPr>
    </a:lvl3pPr>
    <a:lvl4pPr marL="1371600" algn="l" rtl="0" fontAlgn="base">
      <a:spcBef>
        <a:spcPct val="0"/>
      </a:spcBef>
      <a:spcAft>
        <a:spcPct val="0"/>
      </a:spcAft>
      <a:defRPr kern="1200">
        <a:solidFill>
          <a:schemeClr val="tx1"/>
        </a:solidFill>
        <a:latin typeface="Arial" pitchFamily="34" charset="0"/>
        <a:ea typeface="ヒラギノ角ゴ Pro W3" pitchFamily="127" charset="-128"/>
        <a:cs typeface="+mn-cs"/>
      </a:defRPr>
    </a:lvl4pPr>
    <a:lvl5pPr marL="1828800" algn="l" rtl="0" fontAlgn="base">
      <a:spcBef>
        <a:spcPct val="0"/>
      </a:spcBef>
      <a:spcAft>
        <a:spcPct val="0"/>
      </a:spcAft>
      <a:defRPr kern="1200">
        <a:solidFill>
          <a:schemeClr val="tx1"/>
        </a:solidFill>
        <a:latin typeface="Arial" pitchFamily="34" charset="0"/>
        <a:ea typeface="ヒラギノ角ゴ Pro W3" pitchFamily="127" charset="-128"/>
        <a:cs typeface="+mn-cs"/>
      </a:defRPr>
    </a:lvl5pPr>
    <a:lvl6pPr marL="2286000" algn="l" defTabSz="914400" rtl="0" eaLnBrk="1" latinLnBrk="0" hangingPunct="1">
      <a:defRPr kern="1200">
        <a:solidFill>
          <a:schemeClr val="tx1"/>
        </a:solidFill>
        <a:latin typeface="Arial" pitchFamily="34" charset="0"/>
        <a:ea typeface="ヒラギノ角ゴ Pro W3" pitchFamily="127" charset="-128"/>
        <a:cs typeface="+mn-cs"/>
      </a:defRPr>
    </a:lvl6pPr>
    <a:lvl7pPr marL="2743200" algn="l" defTabSz="914400" rtl="0" eaLnBrk="1" latinLnBrk="0" hangingPunct="1">
      <a:defRPr kern="1200">
        <a:solidFill>
          <a:schemeClr val="tx1"/>
        </a:solidFill>
        <a:latin typeface="Arial" pitchFamily="34" charset="0"/>
        <a:ea typeface="ヒラギノ角ゴ Pro W3" pitchFamily="127" charset="-128"/>
        <a:cs typeface="+mn-cs"/>
      </a:defRPr>
    </a:lvl7pPr>
    <a:lvl8pPr marL="3200400" algn="l" defTabSz="914400" rtl="0" eaLnBrk="1" latinLnBrk="0" hangingPunct="1">
      <a:defRPr kern="1200">
        <a:solidFill>
          <a:schemeClr val="tx1"/>
        </a:solidFill>
        <a:latin typeface="Arial" pitchFamily="34" charset="0"/>
        <a:ea typeface="ヒラギノ角ゴ Pro W3" pitchFamily="127" charset="-128"/>
        <a:cs typeface="+mn-cs"/>
      </a:defRPr>
    </a:lvl8pPr>
    <a:lvl9pPr marL="3657600" algn="l" defTabSz="914400" rtl="0" eaLnBrk="1" latinLnBrk="0" hangingPunct="1">
      <a:defRPr kern="1200">
        <a:solidFill>
          <a:schemeClr val="tx1"/>
        </a:solidFill>
        <a:latin typeface="Arial" pitchFamily="34" charset="0"/>
        <a:ea typeface="ヒラギノ角ゴ Pro W3" pitchFamily="127"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5DAFF"/>
    <a:srgbClr val="99CCFF"/>
    <a:srgbClr val="A7FDC4"/>
    <a:srgbClr val="FFD889"/>
    <a:srgbClr val="FFCE6D"/>
    <a:srgbClr val="2232CE"/>
    <a:srgbClr val="E1F0FF"/>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8" d="100"/>
          <a:sy n="78" d="100"/>
        </p:scale>
        <p:origin x="-1570" y="-197"/>
      </p:cViewPr>
      <p:guideLst>
        <p:guide orient="horz" pos="2266"/>
        <p:guide orient="horz" pos="1488"/>
        <p:guide orient="horz" pos="4319"/>
        <p:guide orient="horz" pos="3012"/>
        <p:guide pos="2880"/>
        <p:guide pos="11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75" d="100"/>
          <a:sy n="75" d="100"/>
        </p:scale>
        <p:origin x="-1302" y="1404"/>
      </p:cViewPr>
      <p:guideLst>
        <p:guide orient="horz" pos="3025"/>
        <p:guide pos="2304"/>
      </p:guideLst>
    </p:cSldViewPr>
  </p:notes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986" name="Picture 3" descr="Slide_title2_02"/>
          <p:cNvPicPr>
            <a:picLocks noChangeAspect="1" noChangeArrowheads="1"/>
          </p:cNvPicPr>
          <p:nvPr/>
        </p:nvPicPr>
        <p:blipFill>
          <a:blip r:embed="rId2">
            <a:extLst>
              <a:ext uri="{28A0092B-C50C-407E-A947-70E740481C1C}">
                <a14:useLocalDpi xmlns:a14="http://schemas.microsoft.com/office/drawing/2010/main" val="0"/>
              </a:ext>
            </a:extLst>
          </a:blip>
          <a:srcRect l="74965" t="32530" r="2986"/>
          <a:stretch>
            <a:fillRect/>
          </a:stretch>
        </p:blipFill>
        <p:spPr bwMode="auto">
          <a:xfrm>
            <a:off x="5689600" y="0"/>
            <a:ext cx="1625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Line 4"/>
          <p:cNvSpPr>
            <a:spLocks noChangeShapeType="1"/>
          </p:cNvSpPr>
          <p:nvPr/>
        </p:nvSpPr>
        <p:spPr bwMode="auto">
          <a:xfrm flipV="1">
            <a:off x="0" y="561975"/>
            <a:ext cx="7315200" cy="3175"/>
          </a:xfrm>
          <a:prstGeom prst="line">
            <a:avLst/>
          </a:prstGeom>
          <a:noFill/>
          <a:ln w="9525">
            <a:solidFill>
              <a:srgbClr val="C7C397"/>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1988" name="Group 6"/>
          <p:cNvGrpSpPr>
            <a:grpSpLocks/>
          </p:cNvGrpSpPr>
          <p:nvPr/>
        </p:nvGrpSpPr>
        <p:grpSpPr bwMode="auto">
          <a:xfrm>
            <a:off x="0" y="9309100"/>
            <a:ext cx="7315200" cy="241300"/>
            <a:chOff x="-48" y="5568"/>
            <a:chExt cx="4320" cy="144"/>
          </a:xfrm>
        </p:grpSpPr>
        <p:sp>
          <p:nvSpPr>
            <p:cNvPr id="41992" name="Line 7"/>
            <p:cNvSpPr>
              <a:spLocks noChangeShapeType="1"/>
            </p:cNvSpPr>
            <p:nvPr userDrawn="1"/>
          </p:nvSpPr>
          <p:spPr bwMode="auto">
            <a:xfrm>
              <a:off x="-48" y="5712"/>
              <a:ext cx="4320" cy="0"/>
            </a:xfrm>
            <a:prstGeom prst="line">
              <a:avLst/>
            </a:prstGeom>
            <a:noFill/>
            <a:ln w="9525">
              <a:solidFill>
                <a:srgbClr val="C7C39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3" name="Line 8"/>
            <p:cNvSpPr>
              <a:spLocks noChangeShapeType="1"/>
            </p:cNvSpPr>
            <p:nvPr userDrawn="1"/>
          </p:nvSpPr>
          <p:spPr bwMode="auto">
            <a:xfrm>
              <a:off x="-48" y="5568"/>
              <a:ext cx="4320" cy="0"/>
            </a:xfrm>
            <a:prstGeom prst="line">
              <a:avLst/>
            </a:prstGeom>
            <a:noFill/>
            <a:ln w="9525">
              <a:solidFill>
                <a:srgbClr val="C7C397"/>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318" name="Rectangle 9"/>
          <p:cNvSpPr>
            <a:spLocks noChangeArrowheads="1"/>
          </p:cNvSpPr>
          <p:nvPr/>
        </p:nvSpPr>
        <p:spPr bwMode="auto">
          <a:xfrm>
            <a:off x="4098925" y="9309100"/>
            <a:ext cx="231616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968375" eaLnBrk="0" hangingPunct="0">
              <a:defRPr sz="2400">
                <a:solidFill>
                  <a:schemeClr val="tx1"/>
                </a:solidFill>
                <a:latin typeface="Arial" pitchFamily="34" charset="0"/>
                <a:ea typeface="ヒラギノ角ゴ Pro W3" pitchFamily="127" charset="-128"/>
              </a:defRPr>
            </a:lvl1pPr>
            <a:lvl2pPr marL="742950" indent="-285750" defTabSz="968375" eaLnBrk="0" hangingPunct="0">
              <a:defRPr sz="2400">
                <a:solidFill>
                  <a:schemeClr val="tx1"/>
                </a:solidFill>
                <a:latin typeface="Arial" pitchFamily="34" charset="0"/>
                <a:ea typeface="ヒラギノ角ゴ Pro W3" pitchFamily="127" charset="-128"/>
              </a:defRPr>
            </a:lvl2pPr>
            <a:lvl3pPr marL="1143000" indent="-228600" defTabSz="968375" eaLnBrk="0" hangingPunct="0">
              <a:defRPr sz="2400">
                <a:solidFill>
                  <a:schemeClr val="tx1"/>
                </a:solidFill>
                <a:latin typeface="Arial" pitchFamily="34" charset="0"/>
                <a:ea typeface="ヒラギノ角ゴ Pro W3" pitchFamily="127" charset="-128"/>
              </a:defRPr>
            </a:lvl3pPr>
            <a:lvl4pPr marL="1600200" indent="-228600" defTabSz="968375" eaLnBrk="0" hangingPunct="0">
              <a:defRPr sz="2400">
                <a:solidFill>
                  <a:schemeClr val="tx1"/>
                </a:solidFill>
                <a:latin typeface="Arial" pitchFamily="34" charset="0"/>
                <a:ea typeface="ヒラギノ角ゴ Pro W3" pitchFamily="127" charset="-128"/>
              </a:defRPr>
            </a:lvl4pPr>
            <a:lvl5pPr marL="2057400" indent="-228600" defTabSz="968375" eaLnBrk="0" hangingPunct="0">
              <a:defRPr sz="2400">
                <a:solidFill>
                  <a:schemeClr val="tx1"/>
                </a:solidFill>
                <a:latin typeface="Arial" pitchFamily="34" charset="0"/>
                <a:ea typeface="ヒラギノ角ゴ Pro W3" pitchFamily="127" charset="-128"/>
              </a:defRPr>
            </a:lvl5pPr>
            <a:lvl6pPr marL="2514600" indent="-228600" defTabSz="968375" eaLnBrk="0" fontAlgn="base" hangingPunct="0">
              <a:spcBef>
                <a:spcPct val="0"/>
              </a:spcBef>
              <a:spcAft>
                <a:spcPct val="0"/>
              </a:spcAft>
              <a:defRPr sz="2400">
                <a:solidFill>
                  <a:schemeClr val="tx1"/>
                </a:solidFill>
                <a:latin typeface="Arial" pitchFamily="34" charset="0"/>
                <a:ea typeface="ヒラギノ角ゴ Pro W3" pitchFamily="127" charset="-128"/>
              </a:defRPr>
            </a:lvl6pPr>
            <a:lvl7pPr marL="2971800" indent="-228600" defTabSz="968375" eaLnBrk="0" fontAlgn="base" hangingPunct="0">
              <a:spcBef>
                <a:spcPct val="0"/>
              </a:spcBef>
              <a:spcAft>
                <a:spcPct val="0"/>
              </a:spcAft>
              <a:defRPr sz="2400">
                <a:solidFill>
                  <a:schemeClr val="tx1"/>
                </a:solidFill>
                <a:latin typeface="Arial" pitchFamily="34" charset="0"/>
                <a:ea typeface="ヒラギノ角ゴ Pro W3" pitchFamily="127" charset="-128"/>
              </a:defRPr>
            </a:lvl7pPr>
            <a:lvl8pPr marL="3429000" indent="-228600" defTabSz="968375" eaLnBrk="0" fontAlgn="base" hangingPunct="0">
              <a:spcBef>
                <a:spcPct val="0"/>
              </a:spcBef>
              <a:spcAft>
                <a:spcPct val="0"/>
              </a:spcAft>
              <a:defRPr sz="2400">
                <a:solidFill>
                  <a:schemeClr val="tx1"/>
                </a:solidFill>
                <a:latin typeface="Arial" pitchFamily="34" charset="0"/>
                <a:ea typeface="ヒラギノ角ゴ Pro W3" pitchFamily="127" charset="-128"/>
              </a:defRPr>
            </a:lvl8pPr>
            <a:lvl9pPr marL="3886200" indent="-228600" defTabSz="968375" eaLnBrk="0" fontAlgn="base" hangingPunct="0">
              <a:spcBef>
                <a:spcPct val="0"/>
              </a:spcBef>
              <a:spcAft>
                <a:spcPct val="0"/>
              </a:spcAft>
              <a:defRPr sz="2400">
                <a:solidFill>
                  <a:schemeClr val="tx1"/>
                </a:solidFill>
                <a:latin typeface="Arial" pitchFamily="34" charset="0"/>
                <a:ea typeface="ヒラギノ角ゴ Pro W3" pitchFamily="127" charset="-128"/>
              </a:defRPr>
            </a:lvl9pPr>
          </a:lstStyle>
          <a:p>
            <a:pPr algn="r" eaLnBrk="1" hangingPunct="1">
              <a:defRPr/>
            </a:pPr>
            <a:r>
              <a:rPr lang="en-US" altLang="en-US" sz="1000" dirty="0" smtClean="0">
                <a:solidFill>
                  <a:srgbClr val="663300"/>
                </a:solidFill>
                <a:latin typeface="Verdana" pitchFamily="34" charset="0"/>
              </a:rPr>
              <a:t> TeamSTEPPS 2.0  |  Situation Monitoring</a:t>
            </a:r>
          </a:p>
        </p:txBody>
      </p:sp>
      <p:sp>
        <p:nvSpPr>
          <p:cNvPr id="13319" name="Rectangle 10"/>
          <p:cNvSpPr>
            <a:spLocks noChangeArrowheads="1"/>
          </p:cNvSpPr>
          <p:nvPr/>
        </p:nvSpPr>
        <p:spPr bwMode="gray">
          <a:xfrm>
            <a:off x="5791200" y="80963"/>
            <a:ext cx="14335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540" tIns="47540" rIns="47540" bIns="47540" anchor="ctr"/>
          <a:lstStyle>
            <a:lvl1pPr eaLnBrk="0" hangingPunct="0">
              <a:defRPr sz="2400">
                <a:solidFill>
                  <a:schemeClr val="tx1"/>
                </a:solidFill>
                <a:latin typeface="Arial" pitchFamily="34" charset="0"/>
                <a:ea typeface="ヒラギノ角ゴ Pro W3" pitchFamily="127" charset="-128"/>
              </a:defRPr>
            </a:lvl1pPr>
            <a:lvl2pPr marL="742950" indent="-285750" eaLnBrk="0" hangingPunct="0">
              <a:defRPr sz="2400">
                <a:solidFill>
                  <a:schemeClr val="tx1"/>
                </a:solidFill>
                <a:latin typeface="Arial" pitchFamily="34" charset="0"/>
                <a:ea typeface="ヒラギノ角ゴ Pro W3" pitchFamily="127" charset="-128"/>
              </a:defRPr>
            </a:lvl2pPr>
            <a:lvl3pPr marL="1143000" indent="-228600" eaLnBrk="0" hangingPunct="0">
              <a:defRPr sz="2400">
                <a:solidFill>
                  <a:schemeClr val="tx1"/>
                </a:solidFill>
                <a:latin typeface="Arial" pitchFamily="34" charset="0"/>
                <a:ea typeface="ヒラギノ角ゴ Pro W3" pitchFamily="127" charset="-128"/>
              </a:defRPr>
            </a:lvl3pPr>
            <a:lvl4pPr marL="1600200" indent="-228600" eaLnBrk="0" hangingPunct="0">
              <a:defRPr sz="2400">
                <a:solidFill>
                  <a:schemeClr val="tx1"/>
                </a:solidFill>
                <a:latin typeface="Arial" pitchFamily="34" charset="0"/>
                <a:ea typeface="ヒラギノ角ゴ Pro W3" pitchFamily="127" charset="-128"/>
              </a:defRPr>
            </a:lvl4pPr>
            <a:lvl5pPr marL="2057400" indent="-228600" eaLnBrk="0" hangingPunct="0">
              <a:defRPr sz="2400">
                <a:solidFill>
                  <a:schemeClr val="tx1"/>
                </a:solidFill>
                <a:latin typeface="Arial" pitchFamily="34"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7" charset="-128"/>
              </a:defRPr>
            </a:lvl9pPr>
          </a:lstStyle>
          <a:p>
            <a:pPr algn="ctr" eaLnBrk="1" hangingPunct="1">
              <a:defRPr/>
            </a:pPr>
            <a:r>
              <a:rPr lang="en-US" altLang="en-US" sz="1200" b="1" dirty="0" smtClean="0">
                <a:solidFill>
                  <a:srgbClr val="FFFFE1"/>
                </a:solidFill>
              </a:rPr>
              <a:t>Situation Monitoring</a:t>
            </a:r>
            <a:endParaRPr lang="en-US" altLang="en-US" sz="1800" dirty="0" smtClean="0"/>
          </a:p>
        </p:txBody>
      </p:sp>
      <p:sp>
        <p:nvSpPr>
          <p:cNvPr id="10" name="Rectangle 5"/>
          <p:cNvSpPr>
            <a:spLocks noGrp="1" noChangeArrowheads="1"/>
          </p:cNvSpPr>
          <p:nvPr>
            <p:ph type="sldNum" sz="quarter" idx="3"/>
          </p:nvPr>
        </p:nvSpPr>
        <p:spPr bwMode="auto">
          <a:xfrm>
            <a:off x="6462713" y="9321800"/>
            <a:ext cx="7397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4" tIns="46582" rIns="93164" bIns="46582" numCol="1" anchor="b" anchorCtr="0" compatLnSpc="1">
            <a:prstTxWarp prst="textNoShape">
              <a:avLst/>
            </a:prstTxWarp>
          </a:bodyPr>
          <a:lstStyle>
            <a:lvl1pPr algn="r" defTabSz="931887">
              <a:defRPr sz="900">
                <a:solidFill>
                  <a:srgbClr val="663300"/>
                </a:solidFill>
                <a:latin typeface="Verdana" pitchFamily="34" charset="0"/>
              </a:defRPr>
            </a:lvl1pPr>
          </a:lstStyle>
          <a:p>
            <a:pPr>
              <a:defRPr/>
            </a:pPr>
            <a:r>
              <a:rPr lang="en-US"/>
              <a:t>C-5-</a:t>
            </a:r>
            <a:fld id="{9C64F6E6-9923-468D-88ED-BF95D0996A55}" type="slidenum">
              <a:rPr lang="en-US"/>
              <a:pPr>
                <a:defRPr/>
              </a:pPr>
              <a:t>‹#›</a:t>
            </a:fld>
            <a:endParaRPr lang="en-US"/>
          </a:p>
        </p:txBody>
      </p:sp>
    </p:spTree>
    <p:extLst>
      <p:ext uri="{BB962C8B-B14F-4D97-AF65-F5344CB8AC3E}">
        <p14:creationId xmlns:p14="http://schemas.microsoft.com/office/powerpoint/2010/main" val="1209525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262313" y="9142413"/>
            <a:ext cx="79216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240" tIns="46449" rIns="91240" bIns="46449">
            <a:spAutoFit/>
          </a:bodyPr>
          <a:lstStyle>
            <a:lvl1pPr defTabSz="906463" eaLnBrk="0" hangingPunct="0">
              <a:defRPr sz="2400">
                <a:solidFill>
                  <a:schemeClr val="tx1"/>
                </a:solidFill>
                <a:latin typeface="Arial" pitchFamily="34" charset="0"/>
                <a:ea typeface="ヒラギノ角ゴ Pro W3" pitchFamily="127" charset="-128"/>
              </a:defRPr>
            </a:lvl1pPr>
            <a:lvl2pPr marL="742950" indent="-285750" defTabSz="906463" eaLnBrk="0" hangingPunct="0">
              <a:defRPr sz="2400">
                <a:solidFill>
                  <a:schemeClr val="tx1"/>
                </a:solidFill>
                <a:latin typeface="Arial" pitchFamily="34" charset="0"/>
                <a:ea typeface="ヒラギノ角ゴ Pro W3" pitchFamily="127" charset="-128"/>
              </a:defRPr>
            </a:lvl2pPr>
            <a:lvl3pPr marL="1143000" indent="-228600" defTabSz="906463" eaLnBrk="0" hangingPunct="0">
              <a:defRPr sz="2400">
                <a:solidFill>
                  <a:schemeClr val="tx1"/>
                </a:solidFill>
                <a:latin typeface="Arial" pitchFamily="34" charset="0"/>
                <a:ea typeface="ヒラギノ角ゴ Pro W3" pitchFamily="127" charset="-128"/>
              </a:defRPr>
            </a:lvl3pPr>
            <a:lvl4pPr marL="1600200" indent="-228600" defTabSz="906463" eaLnBrk="0" hangingPunct="0">
              <a:defRPr sz="2400">
                <a:solidFill>
                  <a:schemeClr val="tx1"/>
                </a:solidFill>
                <a:latin typeface="Arial" pitchFamily="34" charset="0"/>
                <a:ea typeface="ヒラギノ角ゴ Pro W3" pitchFamily="127" charset="-128"/>
              </a:defRPr>
            </a:lvl4pPr>
            <a:lvl5pPr marL="2057400" indent="-228600" defTabSz="906463" eaLnBrk="0" hangingPunct="0">
              <a:defRPr sz="2400">
                <a:solidFill>
                  <a:schemeClr val="tx1"/>
                </a:solidFill>
                <a:latin typeface="Arial" pitchFamily="34" charset="0"/>
                <a:ea typeface="ヒラギノ角ゴ Pro W3" pitchFamily="127" charset="-128"/>
              </a:defRPr>
            </a:lvl5pPr>
            <a:lvl6pPr marL="2514600" indent="-228600" defTabSz="906463" eaLnBrk="0" fontAlgn="base" hangingPunct="0">
              <a:spcBef>
                <a:spcPct val="0"/>
              </a:spcBef>
              <a:spcAft>
                <a:spcPct val="0"/>
              </a:spcAft>
              <a:defRPr sz="2400">
                <a:solidFill>
                  <a:schemeClr val="tx1"/>
                </a:solidFill>
                <a:latin typeface="Arial" pitchFamily="34" charset="0"/>
                <a:ea typeface="ヒラギノ角ゴ Pro W3" pitchFamily="127" charset="-128"/>
              </a:defRPr>
            </a:lvl6pPr>
            <a:lvl7pPr marL="2971800" indent="-228600" defTabSz="906463" eaLnBrk="0" fontAlgn="base" hangingPunct="0">
              <a:spcBef>
                <a:spcPct val="0"/>
              </a:spcBef>
              <a:spcAft>
                <a:spcPct val="0"/>
              </a:spcAft>
              <a:defRPr sz="2400">
                <a:solidFill>
                  <a:schemeClr val="tx1"/>
                </a:solidFill>
                <a:latin typeface="Arial" pitchFamily="34" charset="0"/>
                <a:ea typeface="ヒラギノ角ゴ Pro W3" pitchFamily="127" charset="-128"/>
              </a:defRPr>
            </a:lvl7pPr>
            <a:lvl8pPr marL="3429000" indent="-228600" defTabSz="906463" eaLnBrk="0" fontAlgn="base" hangingPunct="0">
              <a:spcBef>
                <a:spcPct val="0"/>
              </a:spcBef>
              <a:spcAft>
                <a:spcPct val="0"/>
              </a:spcAft>
              <a:defRPr sz="2400">
                <a:solidFill>
                  <a:schemeClr val="tx1"/>
                </a:solidFill>
                <a:latin typeface="Arial" pitchFamily="34" charset="0"/>
                <a:ea typeface="ヒラギノ角ゴ Pro W3" pitchFamily="127" charset="-128"/>
              </a:defRPr>
            </a:lvl8pPr>
            <a:lvl9pPr marL="3886200" indent="-228600" defTabSz="906463" eaLnBrk="0" fontAlgn="base" hangingPunct="0">
              <a:spcBef>
                <a:spcPct val="0"/>
              </a:spcBef>
              <a:spcAft>
                <a:spcPct val="0"/>
              </a:spcAft>
              <a:defRPr sz="2400">
                <a:solidFill>
                  <a:schemeClr val="tx1"/>
                </a:solidFill>
                <a:latin typeface="Arial" pitchFamily="34" charset="0"/>
                <a:ea typeface="ヒラギノ角ゴ Pro W3" pitchFamily="127" charset="-128"/>
              </a:defRPr>
            </a:lvl9pPr>
          </a:lstStyle>
          <a:p>
            <a:pPr algn="ctr">
              <a:lnSpc>
                <a:spcPct val="90000"/>
              </a:lnSpc>
              <a:defRPr/>
            </a:pPr>
            <a:r>
              <a:rPr lang="en-US" altLang="en-US" sz="1300" smtClean="0"/>
              <a:t>Page </a:t>
            </a:r>
            <a:fld id="{22ACA2EE-E033-4C4B-84C6-659D5B0ACD80}" type="slidenum">
              <a:rPr lang="en-US" altLang="en-US" sz="1300" smtClean="0"/>
              <a:pPr algn="ctr">
                <a:lnSpc>
                  <a:spcPct val="90000"/>
                </a:lnSpc>
                <a:defRPr/>
              </a:pPr>
              <a:t>‹#›</a:t>
            </a:fld>
            <a:endParaRPr lang="en-US" altLang="en-US" sz="1300" smtClean="0"/>
          </a:p>
        </p:txBody>
      </p:sp>
      <p:sp>
        <p:nvSpPr>
          <p:cNvPr id="25603" name="Rectangle 3"/>
          <p:cNvSpPr>
            <a:spLocks noGrp="1" noRot="1" noChangeAspect="1" noChangeArrowheads="1" noTextEdit="1"/>
          </p:cNvSpPr>
          <p:nvPr>
            <p:ph type="sldImg" idx="2"/>
          </p:nvPr>
        </p:nvSpPr>
        <p:spPr bwMode="auto">
          <a:xfrm>
            <a:off x="1868488" y="1174750"/>
            <a:ext cx="3592512" cy="26939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p:cNvSpPr>
            <a:spLocks noGrp="1" noChangeArrowheads="1"/>
          </p:cNvSpPr>
          <p:nvPr>
            <p:ph type="body" sz="quarter" idx="3"/>
          </p:nvPr>
        </p:nvSpPr>
        <p:spPr bwMode="auto">
          <a:xfrm>
            <a:off x="992188" y="4557713"/>
            <a:ext cx="5365750" cy="4851400"/>
          </a:xfrm>
          <a:prstGeom prst="rect">
            <a:avLst/>
          </a:prstGeom>
          <a:noFill/>
          <a:ln w="12700">
            <a:noFill/>
            <a:miter lim="800000"/>
            <a:headEnd/>
            <a:tailEnd/>
          </a:ln>
          <a:effectLst/>
        </p:spPr>
        <p:txBody>
          <a:bodyPr vert="horz" wrap="square" lIns="94560" tIns="46449" rIns="94560" bIns="46449"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795420177"/>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400" b="1" kern="1200">
        <a:solidFill>
          <a:schemeClr val="tx1"/>
        </a:solidFill>
        <a:latin typeface="Arial" charset="0"/>
        <a:ea typeface="ヒラギノ角ゴ Pro W3" charset="0"/>
        <a:cs typeface="ヒラギノ角ゴ Pro W3" charset="0"/>
      </a:defRPr>
    </a:lvl1pPr>
    <a:lvl2pPr marL="457200" algn="l" rtl="0" eaLnBrk="0" fontAlgn="base" hangingPunct="0">
      <a:lnSpc>
        <a:spcPct val="90000"/>
      </a:lnSpc>
      <a:spcBef>
        <a:spcPct val="40000"/>
      </a:spcBef>
      <a:spcAft>
        <a:spcPct val="0"/>
      </a:spcAft>
      <a:defRPr sz="1400" b="1" kern="1200">
        <a:solidFill>
          <a:schemeClr val="tx1"/>
        </a:solidFill>
        <a:latin typeface="Arial" charset="0"/>
        <a:ea typeface="ヒラギノ角ゴ Pro W3" charset="0"/>
        <a:cs typeface="+mn-cs"/>
      </a:defRPr>
    </a:lvl2pPr>
    <a:lvl3pPr marL="914400" algn="l" rtl="0" eaLnBrk="0" fontAlgn="base" hangingPunct="0">
      <a:lnSpc>
        <a:spcPct val="90000"/>
      </a:lnSpc>
      <a:spcBef>
        <a:spcPct val="40000"/>
      </a:spcBef>
      <a:spcAft>
        <a:spcPct val="0"/>
      </a:spcAft>
      <a:defRPr sz="1400" b="1" kern="1200">
        <a:solidFill>
          <a:schemeClr val="tx1"/>
        </a:solidFill>
        <a:latin typeface="Arial" charset="0"/>
        <a:ea typeface="ヒラギノ角ゴ Pro W3" charset="0"/>
        <a:cs typeface="+mn-cs"/>
      </a:defRPr>
    </a:lvl3pPr>
    <a:lvl4pPr marL="1371600" algn="l" rtl="0" eaLnBrk="0" fontAlgn="base" hangingPunct="0">
      <a:lnSpc>
        <a:spcPct val="90000"/>
      </a:lnSpc>
      <a:spcBef>
        <a:spcPct val="40000"/>
      </a:spcBef>
      <a:spcAft>
        <a:spcPct val="0"/>
      </a:spcAft>
      <a:defRPr sz="1400" b="1" kern="1200">
        <a:solidFill>
          <a:schemeClr val="tx1"/>
        </a:solidFill>
        <a:latin typeface="Arial" charset="0"/>
        <a:ea typeface="ヒラギノ角ゴ Pro W3" charset="0"/>
        <a:cs typeface="+mn-cs"/>
      </a:defRPr>
    </a:lvl4pPr>
    <a:lvl5pPr marL="1828800" algn="l" rtl="0" eaLnBrk="0" fontAlgn="base" hangingPunct="0">
      <a:lnSpc>
        <a:spcPct val="90000"/>
      </a:lnSpc>
      <a:spcBef>
        <a:spcPct val="40000"/>
      </a:spcBef>
      <a:spcAft>
        <a:spcPct val="0"/>
      </a:spcAft>
      <a:defRPr sz="1400" b="1" kern="1200">
        <a:solidFill>
          <a:schemeClr val="tx1"/>
        </a:solidFill>
        <a:latin typeface="Arial" charset="0"/>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defTabSz="965200">
              <a:defRPr sz="1400" b="1">
                <a:solidFill>
                  <a:schemeClr val="tx1"/>
                </a:solidFill>
                <a:latin typeface="Arial" pitchFamily="34" charset="0"/>
                <a:ea typeface="ヒラギノ角ゴ Pro W3" pitchFamily="127" charset="-128"/>
              </a:defRPr>
            </a:lvl1pPr>
            <a:lvl2pPr marL="742950" indent="-285750" defTabSz="965200">
              <a:defRPr sz="1400" b="1">
                <a:solidFill>
                  <a:schemeClr val="tx1"/>
                </a:solidFill>
                <a:latin typeface="Arial" pitchFamily="34" charset="0"/>
                <a:ea typeface="ヒラギノ角ゴ Pro W3" pitchFamily="127" charset="-128"/>
              </a:defRPr>
            </a:lvl2pPr>
            <a:lvl3pPr marL="1143000" indent="-228600" defTabSz="965200">
              <a:defRPr sz="1400" b="1">
                <a:solidFill>
                  <a:schemeClr val="tx1"/>
                </a:solidFill>
                <a:latin typeface="Arial" pitchFamily="34" charset="0"/>
                <a:ea typeface="ヒラギノ角ゴ Pro W3" pitchFamily="127" charset="-128"/>
              </a:defRPr>
            </a:lvl3pPr>
            <a:lvl4pPr marL="1600200" indent="-228600" defTabSz="965200">
              <a:defRPr sz="1400" b="1">
                <a:solidFill>
                  <a:schemeClr val="tx1"/>
                </a:solidFill>
                <a:latin typeface="Arial" pitchFamily="34" charset="0"/>
                <a:ea typeface="ヒラギノ角ゴ Pro W3" pitchFamily="127" charset="-128"/>
              </a:defRPr>
            </a:lvl4pPr>
            <a:lvl5pPr marL="2057400" indent="-228600" defTabSz="965200">
              <a:defRPr sz="1400" b="1">
                <a:solidFill>
                  <a:schemeClr val="tx1"/>
                </a:solidFill>
                <a:latin typeface="Arial" pitchFamily="34" charset="0"/>
                <a:ea typeface="ヒラギノ角ゴ Pro W3" pitchFamily="127" charset="-128"/>
              </a:defRPr>
            </a:lvl5pPr>
            <a:lvl6pPr marL="25146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fld id="{F7874779-36AA-4EF3-8124-356022ADDE34}" type="slidenum">
              <a:rPr lang="en-US" altLang="en-US" sz="1800" b="0"/>
              <a:pPr/>
              <a:t>1</a:t>
            </a:fld>
            <a:endParaRPr lang="en-US" altLang="en-US" sz="1800" b="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i="1" u="sng" smtClean="0">
              <a:latin typeface="Arial" pitchFamily="34" charset="0"/>
              <a:ea typeface="ヒラギノ角ゴ Pro W3" pitchFamily="127"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defTabSz="965200">
              <a:defRPr sz="1400" b="1">
                <a:solidFill>
                  <a:schemeClr val="tx1"/>
                </a:solidFill>
                <a:latin typeface="Arial" pitchFamily="34" charset="0"/>
                <a:ea typeface="ヒラギノ角ゴ Pro W3" pitchFamily="127" charset="-128"/>
              </a:defRPr>
            </a:lvl1pPr>
            <a:lvl2pPr marL="742950" indent="-285750" defTabSz="965200">
              <a:defRPr sz="1400" b="1">
                <a:solidFill>
                  <a:schemeClr val="tx1"/>
                </a:solidFill>
                <a:latin typeface="Arial" pitchFamily="34" charset="0"/>
                <a:ea typeface="ヒラギノ角ゴ Pro W3" pitchFamily="127" charset="-128"/>
              </a:defRPr>
            </a:lvl2pPr>
            <a:lvl3pPr marL="1143000" indent="-228600" defTabSz="965200">
              <a:defRPr sz="1400" b="1">
                <a:solidFill>
                  <a:schemeClr val="tx1"/>
                </a:solidFill>
                <a:latin typeface="Arial" pitchFamily="34" charset="0"/>
                <a:ea typeface="ヒラギノ角ゴ Pro W3" pitchFamily="127" charset="-128"/>
              </a:defRPr>
            </a:lvl3pPr>
            <a:lvl4pPr marL="1600200" indent="-228600" defTabSz="965200">
              <a:defRPr sz="1400" b="1">
                <a:solidFill>
                  <a:schemeClr val="tx1"/>
                </a:solidFill>
                <a:latin typeface="Arial" pitchFamily="34" charset="0"/>
                <a:ea typeface="ヒラギノ角ゴ Pro W3" pitchFamily="127" charset="-128"/>
              </a:defRPr>
            </a:lvl4pPr>
            <a:lvl5pPr marL="2057400" indent="-228600" defTabSz="965200">
              <a:defRPr sz="1400" b="1">
                <a:solidFill>
                  <a:schemeClr val="tx1"/>
                </a:solidFill>
                <a:latin typeface="Arial" pitchFamily="34" charset="0"/>
                <a:ea typeface="ヒラギノ角ゴ Pro W3" pitchFamily="127" charset="-128"/>
              </a:defRPr>
            </a:lvl5pPr>
            <a:lvl6pPr marL="25146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fld id="{7D4798A3-DD1D-43C4-87BD-CF0D8E3A5F29}" type="slidenum">
              <a:rPr lang="en-US" altLang="en-US" sz="1800" b="0"/>
              <a:pPr/>
              <a:t>16</a:t>
            </a:fld>
            <a:endParaRPr lang="en-US" altLang="en-US" sz="1800" b="0"/>
          </a:p>
        </p:txBody>
      </p:sp>
      <p:sp>
        <p:nvSpPr>
          <p:cNvPr id="35843" name="Rectangle 2"/>
          <p:cNvSpPr>
            <a:spLocks noGrp="1" noRot="1" noChangeAspect="1" noChangeArrowheads="1" noTextEdit="1"/>
          </p:cNvSpPr>
          <p:nvPr>
            <p:ph type="sldImg"/>
          </p:nvPr>
        </p:nvSpPr>
        <p:spPr>
          <a:xfrm>
            <a:off x="1257300" y="719138"/>
            <a:ext cx="4802188" cy="3602037"/>
          </a:xfrm>
          <a:ln/>
        </p:spPr>
      </p:sp>
      <p:sp>
        <p:nvSpPr>
          <p:cNvPr id="35844" name="Rectangle 3"/>
          <p:cNvSpPr>
            <a:spLocks noGrp="1" noChangeArrowheads="1"/>
          </p:cNvSpPr>
          <p:nvPr>
            <p:ph type="body" idx="1"/>
          </p:nvPr>
        </p:nvSpPr>
        <p:spPr>
          <a:xfrm>
            <a:off x="731838" y="4560888"/>
            <a:ext cx="5851525"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mtClean="0">
              <a:latin typeface="Arial" pitchFamily="34" charset="0"/>
              <a:ea typeface="ヒラギノ角ゴ Pro W3" pitchFamily="127"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defTabSz="965200">
              <a:defRPr sz="1400" b="1">
                <a:solidFill>
                  <a:schemeClr val="tx1"/>
                </a:solidFill>
                <a:latin typeface="Arial" pitchFamily="34" charset="0"/>
                <a:ea typeface="ヒラギノ角ゴ Pro W3" pitchFamily="127" charset="-128"/>
              </a:defRPr>
            </a:lvl1pPr>
            <a:lvl2pPr marL="742950" indent="-285750" defTabSz="965200">
              <a:defRPr sz="1400" b="1">
                <a:solidFill>
                  <a:schemeClr val="tx1"/>
                </a:solidFill>
                <a:latin typeface="Arial" pitchFamily="34" charset="0"/>
                <a:ea typeface="ヒラギノ角ゴ Pro W3" pitchFamily="127" charset="-128"/>
              </a:defRPr>
            </a:lvl2pPr>
            <a:lvl3pPr marL="1143000" indent="-228600" defTabSz="965200">
              <a:defRPr sz="1400" b="1">
                <a:solidFill>
                  <a:schemeClr val="tx1"/>
                </a:solidFill>
                <a:latin typeface="Arial" pitchFamily="34" charset="0"/>
                <a:ea typeface="ヒラギノ角ゴ Pro W3" pitchFamily="127" charset="-128"/>
              </a:defRPr>
            </a:lvl3pPr>
            <a:lvl4pPr marL="1600200" indent="-228600" defTabSz="965200">
              <a:defRPr sz="1400" b="1">
                <a:solidFill>
                  <a:schemeClr val="tx1"/>
                </a:solidFill>
                <a:latin typeface="Arial" pitchFamily="34" charset="0"/>
                <a:ea typeface="ヒラギノ角ゴ Pro W3" pitchFamily="127" charset="-128"/>
              </a:defRPr>
            </a:lvl4pPr>
            <a:lvl5pPr marL="2057400" indent="-228600" defTabSz="965200">
              <a:defRPr sz="1400" b="1">
                <a:solidFill>
                  <a:schemeClr val="tx1"/>
                </a:solidFill>
                <a:latin typeface="Arial" pitchFamily="34" charset="0"/>
                <a:ea typeface="ヒラギノ角ゴ Pro W3" pitchFamily="127" charset="-128"/>
              </a:defRPr>
            </a:lvl5pPr>
            <a:lvl6pPr marL="25146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fld id="{BBDABF1A-BE20-4019-A66C-E690961E2D29}" type="slidenum">
              <a:rPr lang="en-US" altLang="en-US" sz="1800" b="0"/>
              <a:pPr/>
              <a:t>17</a:t>
            </a:fld>
            <a:endParaRPr lang="en-US" altLang="en-US" sz="1800" b="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mtClean="0">
              <a:latin typeface="Arial" pitchFamily="34" charset="0"/>
              <a:ea typeface="ヒラギノ角ゴ Pro W3" pitchFamily="127"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defTabSz="965200">
              <a:defRPr sz="1400" b="1">
                <a:solidFill>
                  <a:schemeClr val="tx1"/>
                </a:solidFill>
                <a:latin typeface="Arial" pitchFamily="34" charset="0"/>
                <a:ea typeface="ヒラギノ角ゴ Pro W3" pitchFamily="127" charset="-128"/>
              </a:defRPr>
            </a:lvl1pPr>
            <a:lvl2pPr marL="742950" indent="-285750" defTabSz="965200">
              <a:defRPr sz="1400" b="1">
                <a:solidFill>
                  <a:schemeClr val="tx1"/>
                </a:solidFill>
                <a:latin typeface="Arial" pitchFamily="34" charset="0"/>
                <a:ea typeface="ヒラギノ角ゴ Pro W3" pitchFamily="127" charset="-128"/>
              </a:defRPr>
            </a:lvl2pPr>
            <a:lvl3pPr marL="1143000" indent="-228600" defTabSz="965200">
              <a:defRPr sz="1400" b="1">
                <a:solidFill>
                  <a:schemeClr val="tx1"/>
                </a:solidFill>
                <a:latin typeface="Arial" pitchFamily="34" charset="0"/>
                <a:ea typeface="ヒラギノ角ゴ Pro W3" pitchFamily="127" charset="-128"/>
              </a:defRPr>
            </a:lvl3pPr>
            <a:lvl4pPr marL="1600200" indent="-228600" defTabSz="965200">
              <a:defRPr sz="1400" b="1">
                <a:solidFill>
                  <a:schemeClr val="tx1"/>
                </a:solidFill>
                <a:latin typeface="Arial" pitchFamily="34" charset="0"/>
                <a:ea typeface="ヒラギノ角ゴ Pro W3" pitchFamily="127" charset="-128"/>
              </a:defRPr>
            </a:lvl4pPr>
            <a:lvl5pPr marL="2057400" indent="-228600" defTabSz="965200">
              <a:defRPr sz="1400" b="1">
                <a:solidFill>
                  <a:schemeClr val="tx1"/>
                </a:solidFill>
                <a:latin typeface="Arial" pitchFamily="34" charset="0"/>
                <a:ea typeface="ヒラギノ角ゴ Pro W3" pitchFamily="127" charset="-128"/>
              </a:defRPr>
            </a:lvl5pPr>
            <a:lvl6pPr marL="25146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fld id="{50190906-739E-472E-B7FB-E7E307D2655C}" type="slidenum">
              <a:rPr lang="en-US" altLang="en-US" sz="1800" b="0"/>
              <a:pPr/>
              <a:t>18</a:t>
            </a:fld>
            <a:endParaRPr lang="en-US" altLang="en-US" sz="1800" b="0"/>
          </a:p>
        </p:txBody>
      </p:sp>
      <p:sp>
        <p:nvSpPr>
          <p:cNvPr id="37891" name="Rectangle 1026"/>
          <p:cNvSpPr>
            <a:spLocks noGrp="1" noRot="1" noChangeAspect="1" noChangeArrowheads="1" noTextEdit="1"/>
          </p:cNvSpPr>
          <p:nvPr>
            <p:ph type="sldImg"/>
          </p:nvPr>
        </p:nvSpPr>
        <p:spPr>
          <a:ln/>
        </p:spPr>
      </p:sp>
      <p:sp>
        <p:nvSpPr>
          <p:cNvPr id="37892"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mtClean="0">
              <a:latin typeface="Arial" pitchFamily="34" charset="0"/>
              <a:ea typeface="ヒラギノ角ゴ Pro W3" pitchFamily="127"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defTabSz="965200">
              <a:defRPr sz="1400" b="1">
                <a:solidFill>
                  <a:schemeClr val="tx1"/>
                </a:solidFill>
                <a:latin typeface="Arial" pitchFamily="34" charset="0"/>
                <a:ea typeface="ヒラギノ角ゴ Pro W3" pitchFamily="127" charset="-128"/>
              </a:defRPr>
            </a:lvl1pPr>
            <a:lvl2pPr marL="742950" indent="-285750" defTabSz="965200">
              <a:defRPr sz="1400" b="1">
                <a:solidFill>
                  <a:schemeClr val="tx1"/>
                </a:solidFill>
                <a:latin typeface="Arial" pitchFamily="34" charset="0"/>
                <a:ea typeface="ヒラギノ角ゴ Pro W3" pitchFamily="127" charset="-128"/>
              </a:defRPr>
            </a:lvl2pPr>
            <a:lvl3pPr marL="1143000" indent="-228600" defTabSz="965200">
              <a:defRPr sz="1400" b="1">
                <a:solidFill>
                  <a:schemeClr val="tx1"/>
                </a:solidFill>
                <a:latin typeface="Arial" pitchFamily="34" charset="0"/>
                <a:ea typeface="ヒラギノ角ゴ Pro W3" pitchFamily="127" charset="-128"/>
              </a:defRPr>
            </a:lvl3pPr>
            <a:lvl4pPr marL="1600200" indent="-228600" defTabSz="965200">
              <a:defRPr sz="1400" b="1">
                <a:solidFill>
                  <a:schemeClr val="tx1"/>
                </a:solidFill>
                <a:latin typeface="Arial" pitchFamily="34" charset="0"/>
                <a:ea typeface="ヒラギノ角ゴ Pro W3" pitchFamily="127" charset="-128"/>
              </a:defRPr>
            </a:lvl4pPr>
            <a:lvl5pPr marL="2057400" indent="-228600" defTabSz="965200">
              <a:defRPr sz="1400" b="1">
                <a:solidFill>
                  <a:schemeClr val="tx1"/>
                </a:solidFill>
                <a:latin typeface="Arial" pitchFamily="34" charset="0"/>
                <a:ea typeface="ヒラギノ角ゴ Pro W3" pitchFamily="127" charset="-128"/>
              </a:defRPr>
            </a:lvl5pPr>
            <a:lvl6pPr marL="25146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fld id="{CBD0C274-2F8D-4A00-9633-23AF11B67F12}" type="slidenum">
              <a:rPr lang="en-US" altLang="en-US" sz="1800" b="0"/>
              <a:pPr/>
              <a:t>20</a:t>
            </a:fld>
            <a:endParaRPr lang="en-US" altLang="en-US" sz="1800" b="0"/>
          </a:p>
        </p:txBody>
      </p:sp>
      <p:sp>
        <p:nvSpPr>
          <p:cNvPr id="38915" name="Rectangle 2"/>
          <p:cNvSpPr>
            <a:spLocks noGrp="1" noRot="1" noChangeAspect="1" noChangeArrowheads="1" noTextEdit="1"/>
          </p:cNvSpPr>
          <p:nvPr>
            <p:ph type="sldImg"/>
          </p:nvPr>
        </p:nvSpPr>
        <p:spPr>
          <a:xfrm>
            <a:off x="1257300" y="719138"/>
            <a:ext cx="4802188" cy="3602037"/>
          </a:xfrm>
          <a:ln/>
        </p:spPr>
      </p:sp>
      <p:sp>
        <p:nvSpPr>
          <p:cNvPr id="38916" name="Rectangle 3"/>
          <p:cNvSpPr>
            <a:spLocks noGrp="1" noChangeArrowheads="1"/>
          </p:cNvSpPr>
          <p:nvPr>
            <p:ph type="body" idx="1"/>
          </p:nvPr>
        </p:nvSpPr>
        <p:spPr>
          <a:xfrm>
            <a:off x="731838" y="4560888"/>
            <a:ext cx="5851525"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mtClean="0">
              <a:latin typeface="Arial" pitchFamily="34" charset="0"/>
              <a:ea typeface="ヒラギノ角ゴ Pro W3" pitchFamily="127"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smtClean="0">
              <a:latin typeface="Arial" pitchFamily="34" charset="0"/>
              <a:ea typeface="ヒラギノ角ゴ Pro W3" pitchFamily="127"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defTabSz="965200">
              <a:defRPr sz="1400" b="1">
                <a:solidFill>
                  <a:schemeClr val="tx1"/>
                </a:solidFill>
                <a:latin typeface="Arial" pitchFamily="34" charset="0"/>
                <a:ea typeface="ヒラギノ角ゴ Pro W3" pitchFamily="127" charset="-128"/>
              </a:defRPr>
            </a:lvl1pPr>
            <a:lvl2pPr marL="742950" indent="-285750" defTabSz="965200">
              <a:defRPr sz="1400" b="1">
                <a:solidFill>
                  <a:schemeClr val="tx1"/>
                </a:solidFill>
                <a:latin typeface="Arial" pitchFamily="34" charset="0"/>
                <a:ea typeface="ヒラギノ角ゴ Pro W3" pitchFamily="127" charset="-128"/>
              </a:defRPr>
            </a:lvl2pPr>
            <a:lvl3pPr marL="1143000" indent="-228600" defTabSz="965200">
              <a:defRPr sz="1400" b="1">
                <a:solidFill>
                  <a:schemeClr val="tx1"/>
                </a:solidFill>
                <a:latin typeface="Arial" pitchFamily="34" charset="0"/>
                <a:ea typeface="ヒラギノ角ゴ Pro W3" pitchFamily="127" charset="-128"/>
              </a:defRPr>
            </a:lvl3pPr>
            <a:lvl4pPr marL="1600200" indent="-228600" defTabSz="965200">
              <a:defRPr sz="1400" b="1">
                <a:solidFill>
                  <a:schemeClr val="tx1"/>
                </a:solidFill>
                <a:latin typeface="Arial" pitchFamily="34" charset="0"/>
                <a:ea typeface="ヒラギノ角ゴ Pro W3" pitchFamily="127" charset="-128"/>
              </a:defRPr>
            </a:lvl4pPr>
            <a:lvl5pPr marL="2057400" indent="-228600" defTabSz="965200">
              <a:defRPr sz="1400" b="1">
                <a:solidFill>
                  <a:schemeClr val="tx1"/>
                </a:solidFill>
                <a:latin typeface="Arial" pitchFamily="34" charset="0"/>
                <a:ea typeface="ヒラギノ角ゴ Pro W3" pitchFamily="127" charset="-128"/>
              </a:defRPr>
            </a:lvl5pPr>
            <a:lvl6pPr marL="25146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fld id="{93721CCB-E7C9-4DAF-9285-5E95E2DA8616}" type="slidenum">
              <a:rPr lang="en-US" altLang="en-US" sz="1800" b="0"/>
              <a:pPr/>
              <a:t>22</a:t>
            </a:fld>
            <a:endParaRPr lang="en-US" altLang="en-US" sz="1800" b="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mtClean="0">
              <a:latin typeface="Arial" pitchFamily="34" charset="0"/>
              <a:ea typeface="ヒラギノ角ゴ Pro W3" pitchFamily="127"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defTabSz="965200">
              <a:defRPr sz="1400" b="1">
                <a:solidFill>
                  <a:schemeClr val="tx1"/>
                </a:solidFill>
                <a:latin typeface="Arial" pitchFamily="34" charset="0"/>
                <a:ea typeface="ヒラギノ角ゴ Pro W3" pitchFamily="127" charset="-128"/>
              </a:defRPr>
            </a:lvl1pPr>
            <a:lvl2pPr marL="742950" indent="-285750" defTabSz="965200">
              <a:defRPr sz="1400" b="1">
                <a:solidFill>
                  <a:schemeClr val="tx1"/>
                </a:solidFill>
                <a:latin typeface="Arial" pitchFamily="34" charset="0"/>
                <a:ea typeface="ヒラギノ角ゴ Pro W3" pitchFamily="127" charset="-128"/>
              </a:defRPr>
            </a:lvl2pPr>
            <a:lvl3pPr marL="1143000" indent="-228600" defTabSz="965200">
              <a:defRPr sz="1400" b="1">
                <a:solidFill>
                  <a:schemeClr val="tx1"/>
                </a:solidFill>
                <a:latin typeface="Arial" pitchFamily="34" charset="0"/>
                <a:ea typeface="ヒラギノ角ゴ Pro W3" pitchFamily="127" charset="-128"/>
              </a:defRPr>
            </a:lvl3pPr>
            <a:lvl4pPr marL="1600200" indent="-228600" defTabSz="965200">
              <a:defRPr sz="1400" b="1">
                <a:solidFill>
                  <a:schemeClr val="tx1"/>
                </a:solidFill>
                <a:latin typeface="Arial" pitchFamily="34" charset="0"/>
                <a:ea typeface="ヒラギノ角ゴ Pro W3" pitchFamily="127" charset="-128"/>
              </a:defRPr>
            </a:lvl4pPr>
            <a:lvl5pPr marL="2057400" indent="-228600" defTabSz="965200">
              <a:defRPr sz="1400" b="1">
                <a:solidFill>
                  <a:schemeClr val="tx1"/>
                </a:solidFill>
                <a:latin typeface="Arial" pitchFamily="34" charset="0"/>
                <a:ea typeface="ヒラギノ角ゴ Pro W3" pitchFamily="127" charset="-128"/>
              </a:defRPr>
            </a:lvl5pPr>
            <a:lvl6pPr marL="25146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fld id="{B06E2E57-41B8-4D39-AE17-E7EADFAA5D64}" type="slidenum">
              <a:rPr lang="en-US" altLang="en-US" sz="1800" b="0"/>
              <a:pPr/>
              <a:t>2</a:t>
            </a:fld>
            <a:endParaRPr lang="en-US" altLang="en-US" sz="1800" b="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latin typeface="Arial" pitchFamily="34" charset="0"/>
              <a:ea typeface="ヒラギノ角ゴ Pro W3" pitchFamily="127"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defTabSz="965200">
              <a:defRPr sz="1400" b="1">
                <a:solidFill>
                  <a:schemeClr val="tx1"/>
                </a:solidFill>
                <a:latin typeface="Arial" pitchFamily="34" charset="0"/>
                <a:ea typeface="ヒラギノ角ゴ Pro W3" pitchFamily="127" charset="-128"/>
              </a:defRPr>
            </a:lvl1pPr>
            <a:lvl2pPr marL="742950" indent="-285750" defTabSz="965200">
              <a:defRPr sz="1400" b="1">
                <a:solidFill>
                  <a:schemeClr val="tx1"/>
                </a:solidFill>
                <a:latin typeface="Arial" pitchFamily="34" charset="0"/>
                <a:ea typeface="ヒラギノ角ゴ Pro W3" pitchFamily="127" charset="-128"/>
              </a:defRPr>
            </a:lvl2pPr>
            <a:lvl3pPr marL="1143000" indent="-228600" defTabSz="965200">
              <a:defRPr sz="1400" b="1">
                <a:solidFill>
                  <a:schemeClr val="tx1"/>
                </a:solidFill>
                <a:latin typeface="Arial" pitchFamily="34" charset="0"/>
                <a:ea typeface="ヒラギノ角ゴ Pro W3" pitchFamily="127" charset="-128"/>
              </a:defRPr>
            </a:lvl3pPr>
            <a:lvl4pPr marL="1600200" indent="-228600" defTabSz="965200">
              <a:defRPr sz="1400" b="1">
                <a:solidFill>
                  <a:schemeClr val="tx1"/>
                </a:solidFill>
                <a:latin typeface="Arial" pitchFamily="34" charset="0"/>
                <a:ea typeface="ヒラギノ角ゴ Pro W3" pitchFamily="127" charset="-128"/>
              </a:defRPr>
            </a:lvl4pPr>
            <a:lvl5pPr marL="2057400" indent="-228600" defTabSz="965200">
              <a:defRPr sz="1400" b="1">
                <a:solidFill>
                  <a:schemeClr val="tx1"/>
                </a:solidFill>
                <a:latin typeface="Arial" pitchFamily="34" charset="0"/>
                <a:ea typeface="ヒラギノ角ゴ Pro W3" pitchFamily="127" charset="-128"/>
              </a:defRPr>
            </a:lvl5pPr>
            <a:lvl6pPr marL="25146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fld id="{39690883-DFA3-410E-92D7-A74A1D208B81}" type="slidenum">
              <a:rPr lang="en-US" altLang="en-US" sz="1800" b="0"/>
              <a:pPr/>
              <a:t>3</a:t>
            </a:fld>
            <a:endParaRPr lang="en-US" altLang="en-US" sz="1800" b="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u="sng" smtClean="0">
              <a:latin typeface="Arial" pitchFamily="34" charset="0"/>
              <a:ea typeface="ヒラギノ角ゴ Pro W3" pitchFamily="127"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latin typeface="Arial" pitchFamily="34" charset="0"/>
              <a:ea typeface="ヒラギノ角ゴ Pro W3" pitchFamily="127" charset="-128"/>
            </a:endParaRPr>
          </a:p>
        </p:txBody>
      </p:sp>
      <p:sp>
        <p:nvSpPr>
          <p:cNvPr id="29700" name="Slide Number Placeholder 3"/>
          <p:cNvSpPr>
            <a:spLocks noGrp="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defTabSz="965200">
              <a:defRPr sz="1400" b="1">
                <a:solidFill>
                  <a:schemeClr val="tx1"/>
                </a:solidFill>
                <a:latin typeface="Arial" pitchFamily="34" charset="0"/>
                <a:ea typeface="ヒラギノ角ゴ Pro W3" pitchFamily="127" charset="-128"/>
              </a:defRPr>
            </a:lvl1pPr>
            <a:lvl2pPr marL="742950" indent="-285750" defTabSz="965200">
              <a:defRPr sz="1400" b="1">
                <a:solidFill>
                  <a:schemeClr val="tx1"/>
                </a:solidFill>
                <a:latin typeface="Arial" pitchFamily="34" charset="0"/>
                <a:ea typeface="ヒラギノ角ゴ Pro W3" pitchFamily="127" charset="-128"/>
              </a:defRPr>
            </a:lvl2pPr>
            <a:lvl3pPr marL="1143000" indent="-228600" defTabSz="965200">
              <a:defRPr sz="1400" b="1">
                <a:solidFill>
                  <a:schemeClr val="tx1"/>
                </a:solidFill>
                <a:latin typeface="Arial" pitchFamily="34" charset="0"/>
                <a:ea typeface="ヒラギノ角ゴ Pro W3" pitchFamily="127" charset="-128"/>
              </a:defRPr>
            </a:lvl3pPr>
            <a:lvl4pPr marL="1600200" indent="-228600" defTabSz="965200">
              <a:defRPr sz="1400" b="1">
                <a:solidFill>
                  <a:schemeClr val="tx1"/>
                </a:solidFill>
                <a:latin typeface="Arial" pitchFamily="34" charset="0"/>
                <a:ea typeface="ヒラギノ角ゴ Pro W3" pitchFamily="127" charset="-128"/>
              </a:defRPr>
            </a:lvl4pPr>
            <a:lvl5pPr marL="2057400" indent="-228600" defTabSz="965200">
              <a:defRPr sz="1400" b="1">
                <a:solidFill>
                  <a:schemeClr val="tx1"/>
                </a:solidFill>
                <a:latin typeface="Arial" pitchFamily="34" charset="0"/>
                <a:ea typeface="ヒラギノ角ゴ Pro W3" pitchFamily="127" charset="-128"/>
              </a:defRPr>
            </a:lvl5pPr>
            <a:lvl6pPr marL="25146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fld id="{F371C431-6EA9-4E89-8D23-E1E52B9E1436}" type="slidenum">
              <a:rPr lang="en-US" altLang="en-US" sz="1800" b="0"/>
              <a:pPr/>
              <a:t>4</a:t>
            </a:fld>
            <a:endParaRPr lang="en-US" altLang="en-US" sz="1800" b="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defTabSz="965200">
              <a:defRPr sz="1400" b="1">
                <a:solidFill>
                  <a:schemeClr val="tx1"/>
                </a:solidFill>
                <a:latin typeface="Arial" pitchFamily="34" charset="0"/>
                <a:ea typeface="ヒラギノ角ゴ Pro W3" pitchFamily="127" charset="-128"/>
              </a:defRPr>
            </a:lvl1pPr>
            <a:lvl2pPr marL="742950" indent="-285750" defTabSz="965200">
              <a:defRPr sz="1400" b="1">
                <a:solidFill>
                  <a:schemeClr val="tx1"/>
                </a:solidFill>
                <a:latin typeface="Arial" pitchFamily="34" charset="0"/>
                <a:ea typeface="ヒラギノ角ゴ Pro W3" pitchFamily="127" charset="-128"/>
              </a:defRPr>
            </a:lvl2pPr>
            <a:lvl3pPr marL="1143000" indent="-228600" defTabSz="965200">
              <a:defRPr sz="1400" b="1">
                <a:solidFill>
                  <a:schemeClr val="tx1"/>
                </a:solidFill>
                <a:latin typeface="Arial" pitchFamily="34" charset="0"/>
                <a:ea typeface="ヒラギノ角ゴ Pro W3" pitchFamily="127" charset="-128"/>
              </a:defRPr>
            </a:lvl3pPr>
            <a:lvl4pPr marL="1600200" indent="-228600" defTabSz="965200">
              <a:defRPr sz="1400" b="1">
                <a:solidFill>
                  <a:schemeClr val="tx1"/>
                </a:solidFill>
                <a:latin typeface="Arial" pitchFamily="34" charset="0"/>
                <a:ea typeface="ヒラギノ角ゴ Pro W3" pitchFamily="127" charset="-128"/>
              </a:defRPr>
            </a:lvl4pPr>
            <a:lvl5pPr marL="2057400" indent="-228600" defTabSz="965200">
              <a:defRPr sz="1400" b="1">
                <a:solidFill>
                  <a:schemeClr val="tx1"/>
                </a:solidFill>
                <a:latin typeface="Arial" pitchFamily="34" charset="0"/>
                <a:ea typeface="ヒラギノ角ゴ Pro W3" pitchFamily="127" charset="-128"/>
              </a:defRPr>
            </a:lvl5pPr>
            <a:lvl6pPr marL="25146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fld id="{F7140C15-0738-44C3-AF25-6C0042183942}" type="slidenum">
              <a:rPr lang="en-US" altLang="en-US" sz="1800" b="0"/>
              <a:pPr/>
              <a:t>9</a:t>
            </a:fld>
            <a:endParaRPr lang="en-US" altLang="en-US" sz="1800" b="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635000" y="4560888"/>
            <a:ext cx="5964238"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mtClean="0">
              <a:latin typeface="Arial" pitchFamily="34" charset="0"/>
              <a:ea typeface="ヒラギノ角ゴ Pro W3" pitchFamily="127"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latin typeface="Arial" pitchFamily="34" charset="0"/>
              <a:ea typeface="ヒラギノ角ゴ Pro W3" pitchFamily="127" charset="-128"/>
            </a:endParaRPr>
          </a:p>
        </p:txBody>
      </p:sp>
      <p:sp>
        <p:nvSpPr>
          <p:cNvPr id="31748" name="Slide Number Placeholder 3"/>
          <p:cNvSpPr>
            <a:spLocks noGrp="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defTabSz="965200">
              <a:defRPr sz="1400" b="1">
                <a:solidFill>
                  <a:schemeClr val="tx1"/>
                </a:solidFill>
                <a:latin typeface="Arial" pitchFamily="34" charset="0"/>
                <a:ea typeface="ヒラギノ角ゴ Pro W3" pitchFamily="127" charset="-128"/>
              </a:defRPr>
            </a:lvl1pPr>
            <a:lvl2pPr marL="742950" indent="-285750" defTabSz="965200">
              <a:defRPr sz="1400" b="1">
                <a:solidFill>
                  <a:schemeClr val="tx1"/>
                </a:solidFill>
                <a:latin typeface="Arial" pitchFamily="34" charset="0"/>
                <a:ea typeface="ヒラギノ角ゴ Pro W3" pitchFamily="127" charset="-128"/>
              </a:defRPr>
            </a:lvl2pPr>
            <a:lvl3pPr marL="1143000" indent="-228600" defTabSz="965200">
              <a:defRPr sz="1400" b="1">
                <a:solidFill>
                  <a:schemeClr val="tx1"/>
                </a:solidFill>
                <a:latin typeface="Arial" pitchFamily="34" charset="0"/>
                <a:ea typeface="ヒラギノ角ゴ Pro W3" pitchFamily="127" charset="-128"/>
              </a:defRPr>
            </a:lvl3pPr>
            <a:lvl4pPr marL="1600200" indent="-228600" defTabSz="965200">
              <a:defRPr sz="1400" b="1">
                <a:solidFill>
                  <a:schemeClr val="tx1"/>
                </a:solidFill>
                <a:latin typeface="Arial" pitchFamily="34" charset="0"/>
                <a:ea typeface="ヒラギノ角ゴ Pro W3" pitchFamily="127" charset="-128"/>
              </a:defRPr>
            </a:lvl4pPr>
            <a:lvl5pPr marL="2057400" indent="-228600" defTabSz="965200">
              <a:defRPr sz="1400" b="1">
                <a:solidFill>
                  <a:schemeClr val="tx1"/>
                </a:solidFill>
                <a:latin typeface="Arial" pitchFamily="34" charset="0"/>
                <a:ea typeface="ヒラギノ角ゴ Pro W3" pitchFamily="127" charset="-128"/>
              </a:defRPr>
            </a:lvl5pPr>
            <a:lvl6pPr marL="25146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fld id="{18D7388E-2544-48DB-8B8A-2D78A36C035B}" type="slidenum">
              <a:rPr lang="en-US" altLang="en-US" sz="1800" b="0"/>
              <a:pPr/>
              <a:t>11</a:t>
            </a:fld>
            <a:endParaRPr lang="en-US" altLang="en-US" sz="1800" b="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defTabSz="965200">
              <a:defRPr sz="1400" b="1">
                <a:solidFill>
                  <a:schemeClr val="tx1"/>
                </a:solidFill>
                <a:latin typeface="Arial" pitchFamily="34" charset="0"/>
                <a:ea typeface="ヒラギノ角ゴ Pro W3" pitchFamily="127" charset="-128"/>
              </a:defRPr>
            </a:lvl1pPr>
            <a:lvl2pPr marL="742950" indent="-285750" defTabSz="965200">
              <a:defRPr sz="1400" b="1">
                <a:solidFill>
                  <a:schemeClr val="tx1"/>
                </a:solidFill>
                <a:latin typeface="Arial" pitchFamily="34" charset="0"/>
                <a:ea typeface="ヒラギノ角ゴ Pro W3" pitchFamily="127" charset="-128"/>
              </a:defRPr>
            </a:lvl2pPr>
            <a:lvl3pPr marL="1143000" indent="-228600" defTabSz="965200">
              <a:defRPr sz="1400" b="1">
                <a:solidFill>
                  <a:schemeClr val="tx1"/>
                </a:solidFill>
                <a:latin typeface="Arial" pitchFamily="34" charset="0"/>
                <a:ea typeface="ヒラギノ角ゴ Pro W3" pitchFamily="127" charset="-128"/>
              </a:defRPr>
            </a:lvl3pPr>
            <a:lvl4pPr marL="1600200" indent="-228600" defTabSz="965200">
              <a:defRPr sz="1400" b="1">
                <a:solidFill>
                  <a:schemeClr val="tx1"/>
                </a:solidFill>
                <a:latin typeface="Arial" pitchFamily="34" charset="0"/>
                <a:ea typeface="ヒラギノ角ゴ Pro W3" pitchFamily="127" charset="-128"/>
              </a:defRPr>
            </a:lvl4pPr>
            <a:lvl5pPr marL="2057400" indent="-228600" defTabSz="965200">
              <a:defRPr sz="1400" b="1">
                <a:solidFill>
                  <a:schemeClr val="tx1"/>
                </a:solidFill>
                <a:latin typeface="Arial" pitchFamily="34" charset="0"/>
                <a:ea typeface="ヒラギノ角ゴ Pro W3" pitchFamily="127" charset="-128"/>
              </a:defRPr>
            </a:lvl5pPr>
            <a:lvl6pPr marL="25146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fld id="{819C049F-0CB1-48C6-8B67-62ECFCD6C2D2}" type="slidenum">
              <a:rPr lang="en-US" altLang="en-US" sz="1800" b="0"/>
              <a:pPr/>
              <a:t>12</a:t>
            </a:fld>
            <a:endParaRPr lang="en-US" altLang="en-US" sz="1800" b="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mtClean="0">
              <a:latin typeface="Arial" pitchFamily="34" charset="0"/>
              <a:ea typeface="ヒラギノ角ゴ Pro W3" pitchFamily="127"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defTabSz="965200">
              <a:defRPr sz="1400" b="1">
                <a:solidFill>
                  <a:schemeClr val="tx1"/>
                </a:solidFill>
                <a:latin typeface="Arial" pitchFamily="34" charset="0"/>
                <a:ea typeface="ヒラギノ角ゴ Pro W3" pitchFamily="127" charset="-128"/>
              </a:defRPr>
            </a:lvl1pPr>
            <a:lvl2pPr marL="742950" indent="-285750" defTabSz="965200">
              <a:defRPr sz="1400" b="1">
                <a:solidFill>
                  <a:schemeClr val="tx1"/>
                </a:solidFill>
                <a:latin typeface="Arial" pitchFamily="34" charset="0"/>
                <a:ea typeface="ヒラギノ角ゴ Pro W3" pitchFamily="127" charset="-128"/>
              </a:defRPr>
            </a:lvl2pPr>
            <a:lvl3pPr marL="1143000" indent="-228600" defTabSz="965200">
              <a:defRPr sz="1400" b="1">
                <a:solidFill>
                  <a:schemeClr val="tx1"/>
                </a:solidFill>
                <a:latin typeface="Arial" pitchFamily="34" charset="0"/>
                <a:ea typeface="ヒラギノ角ゴ Pro W3" pitchFamily="127" charset="-128"/>
              </a:defRPr>
            </a:lvl3pPr>
            <a:lvl4pPr marL="1600200" indent="-228600" defTabSz="965200">
              <a:defRPr sz="1400" b="1">
                <a:solidFill>
                  <a:schemeClr val="tx1"/>
                </a:solidFill>
                <a:latin typeface="Arial" pitchFamily="34" charset="0"/>
                <a:ea typeface="ヒラギノ角ゴ Pro W3" pitchFamily="127" charset="-128"/>
              </a:defRPr>
            </a:lvl4pPr>
            <a:lvl5pPr marL="2057400" indent="-228600" defTabSz="965200">
              <a:defRPr sz="1400" b="1">
                <a:solidFill>
                  <a:schemeClr val="tx1"/>
                </a:solidFill>
                <a:latin typeface="Arial" pitchFamily="34" charset="0"/>
                <a:ea typeface="ヒラギノ角ゴ Pro W3" pitchFamily="127" charset="-128"/>
              </a:defRPr>
            </a:lvl5pPr>
            <a:lvl6pPr marL="25146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fld id="{4D25FE57-B011-4683-BD25-AC72BACE85A1}" type="slidenum">
              <a:rPr lang="en-US" altLang="en-US" sz="1800" b="0"/>
              <a:pPr/>
              <a:t>14</a:t>
            </a:fld>
            <a:endParaRPr lang="en-US" altLang="en-US" sz="1800" b="0"/>
          </a:p>
        </p:txBody>
      </p:sp>
      <p:sp>
        <p:nvSpPr>
          <p:cNvPr id="33795" name="Rectangle 2"/>
          <p:cNvSpPr>
            <a:spLocks noGrp="1" noRot="1" noChangeAspect="1" noChangeArrowheads="1" noTextEdit="1"/>
          </p:cNvSpPr>
          <p:nvPr>
            <p:ph type="sldImg"/>
          </p:nvPr>
        </p:nvSpPr>
        <p:spPr>
          <a:xfrm>
            <a:off x="1257300" y="719138"/>
            <a:ext cx="4802188" cy="3602037"/>
          </a:xfrm>
          <a:ln/>
        </p:spPr>
      </p:sp>
      <p:sp>
        <p:nvSpPr>
          <p:cNvPr id="33796" name="Rectangle 3"/>
          <p:cNvSpPr>
            <a:spLocks noGrp="1" noChangeArrowheads="1"/>
          </p:cNvSpPr>
          <p:nvPr>
            <p:ph type="body" idx="1"/>
          </p:nvPr>
        </p:nvSpPr>
        <p:spPr>
          <a:xfrm>
            <a:off x="977900" y="4560888"/>
            <a:ext cx="5359400"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mtClean="0">
              <a:latin typeface="Arial" pitchFamily="34" charset="0"/>
              <a:ea typeface="ヒラギノ角ゴ Pro W3" pitchFamily="127"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defTabSz="965200">
              <a:defRPr sz="1400" b="1">
                <a:solidFill>
                  <a:schemeClr val="tx1"/>
                </a:solidFill>
                <a:latin typeface="Arial" pitchFamily="34" charset="0"/>
                <a:ea typeface="ヒラギノ角ゴ Pro W3" pitchFamily="127" charset="-128"/>
              </a:defRPr>
            </a:lvl1pPr>
            <a:lvl2pPr marL="742950" indent="-285750" defTabSz="965200">
              <a:defRPr sz="1400" b="1">
                <a:solidFill>
                  <a:schemeClr val="tx1"/>
                </a:solidFill>
                <a:latin typeface="Arial" pitchFamily="34" charset="0"/>
                <a:ea typeface="ヒラギノ角ゴ Pro W3" pitchFamily="127" charset="-128"/>
              </a:defRPr>
            </a:lvl2pPr>
            <a:lvl3pPr marL="1143000" indent="-228600" defTabSz="965200">
              <a:defRPr sz="1400" b="1">
                <a:solidFill>
                  <a:schemeClr val="tx1"/>
                </a:solidFill>
                <a:latin typeface="Arial" pitchFamily="34" charset="0"/>
                <a:ea typeface="ヒラギノ角ゴ Pro W3" pitchFamily="127" charset="-128"/>
              </a:defRPr>
            </a:lvl3pPr>
            <a:lvl4pPr marL="1600200" indent="-228600" defTabSz="965200">
              <a:defRPr sz="1400" b="1">
                <a:solidFill>
                  <a:schemeClr val="tx1"/>
                </a:solidFill>
                <a:latin typeface="Arial" pitchFamily="34" charset="0"/>
                <a:ea typeface="ヒラギノ角ゴ Pro W3" pitchFamily="127" charset="-128"/>
              </a:defRPr>
            </a:lvl4pPr>
            <a:lvl5pPr marL="2057400" indent="-228600" defTabSz="965200">
              <a:defRPr sz="1400" b="1">
                <a:solidFill>
                  <a:schemeClr val="tx1"/>
                </a:solidFill>
                <a:latin typeface="Arial" pitchFamily="34" charset="0"/>
                <a:ea typeface="ヒラギノ角ゴ Pro W3" pitchFamily="127" charset="-128"/>
              </a:defRPr>
            </a:lvl5pPr>
            <a:lvl6pPr marL="25146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fld id="{E5F306E2-3313-42BF-A2B0-C7F42BD4011B}" type="slidenum">
              <a:rPr lang="en-US" altLang="en-US" sz="1800" b="0"/>
              <a:pPr/>
              <a:t>15</a:t>
            </a:fld>
            <a:endParaRPr lang="en-US" altLang="en-US" sz="1800" b="0"/>
          </a:p>
        </p:txBody>
      </p:sp>
      <p:sp>
        <p:nvSpPr>
          <p:cNvPr id="34819" name="Rectangle 1026"/>
          <p:cNvSpPr>
            <a:spLocks noGrp="1" noRot="1" noChangeAspect="1" noChangeArrowheads="1" noTextEdit="1"/>
          </p:cNvSpPr>
          <p:nvPr>
            <p:ph type="sldImg"/>
          </p:nvPr>
        </p:nvSpPr>
        <p:spPr>
          <a:xfrm>
            <a:off x="1257300" y="719138"/>
            <a:ext cx="4802188" cy="3602037"/>
          </a:xfrm>
          <a:ln/>
        </p:spPr>
      </p:sp>
      <p:sp>
        <p:nvSpPr>
          <p:cNvPr id="34820" name="Rectangle 1027"/>
          <p:cNvSpPr>
            <a:spLocks noGrp="1" noChangeArrowheads="1"/>
          </p:cNvSpPr>
          <p:nvPr>
            <p:ph type="body" idx="1"/>
          </p:nvPr>
        </p:nvSpPr>
        <p:spPr>
          <a:xfrm>
            <a:off x="731838" y="4560888"/>
            <a:ext cx="5851525"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mtClean="0">
              <a:latin typeface="Arial" pitchFamily="34" charset="0"/>
              <a:ea typeface="ヒラギノ角ゴ Pro W3" pitchFamily="127"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10" descr="Slide_title2_0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54225" y="0"/>
            <a:ext cx="710723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BinderBeigeElement.eps"/>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38" y="-7938"/>
            <a:ext cx="4354513"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Branding_TeamSTEPPS2.eps"/>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96863" y="5740400"/>
            <a:ext cx="5164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3671" name="Rectangle 7"/>
          <p:cNvSpPr>
            <a:spLocks noGrp="1" noChangeArrowheads="1"/>
          </p:cNvSpPr>
          <p:nvPr>
            <p:ph type="ctrTitle"/>
          </p:nvPr>
        </p:nvSpPr>
        <p:spPr>
          <a:xfrm>
            <a:off x="3211513" y="3832225"/>
            <a:ext cx="5276850" cy="1131888"/>
          </a:xfrm>
        </p:spPr>
        <p:txBody>
          <a:bodyPr tIns="45720" bIns="45720" anchorCtr="0"/>
          <a:lstStyle>
            <a:lvl1pPr>
              <a:defRPr sz="3400"/>
            </a:lvl1pPr>
          </a:lstStyle>
          <a:p>
            <a:r>
              <a:rPr lang="en-US"/>
              <a:t>Click to edit Master title style</a:t>
            </a:r>
          </a:p>
        </p:txBody>
      </p:sp>
    </p:spTree>
    <p:extLst>
      <p:ext uri="{BB962C8B-B14F-4D97-AF65-F5344CB8AC3E}">
        <p14:creationId xmlns:p14="http://schemas.microsoft.com/office/powerpoint/2010/main" val="230287813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altLang="en-US"/>
              <a:t> </a:t>
            </a:r>
            <a:fld id="{D7494EE0-06C8-4FA5-BA02-04B289F16123}" type="slidenum">
              <a:rPr lang="en-US" altLang="en-US"/>
              <a:pPr>
                <a:defRPr/>
              </a:pPr>
              <a:t>‹#›</a:t>
            </a:fld>
            <a:r>
              <a:rPr lang="en-US" altLang="en-US"/>
              <a:t>  </a:t>
            </a:r>
          </a:p>
        </p:txBody>
      </p:sp>
    </p:spTree>
    <p:extLst>
      <p:ext uri="{BB962C8B-B14F-4D97-AF65-F5344CB8AC3E}">
        <p14:creationId xmlns:p14="http://schemas.microsoft.com/office/powerpoint/2010/main" val="1878314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5763" y="876300"/>
            <a:ext cx="1951037"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1063" y="876300"/>
            <a:ext cx="5702300"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altLang="en-US"/>
              <a:t> </a:t>
            </a:r>
            <a:fld id="{2FC04423-0E2D-4A4E-9D1B-AFC9C979442B}" type="slidenum">
              <a:rPr lang="en-US" altLang="en-US"/>
              <a:pPr>
                <a:defRPr/>
              </a:pPr>
              <a:t>‹#›</a:t>
            </a:fld>
            <a:r>
              <a:rPr lang="en-US" altLang="en-US"/>
              <a:t>  </a:t>
            </a:r>
          </a:p>
        </p:txBody>
      </p:sp>
    </p:spTree>
    <p:extLst>
      <p:ext uri="{BB962C8B-B14F-4D97-AF65-F5344CB8AC3E}">
        <p14:creationId xmlns:p14="http://schemas.microsoft.com/office/powerpoint/2010/main" val="2871319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altLang="en-US"/>
              <a:t> </a:t>
            </a:r>
            <a:fld id="{353408C1-8138-4E66-AD93-A1124FAE04EF}" type="slidenum">
              <a:rPr lang="en-US" altLang="en-US"/>
              <a:pPr>
                <a:defRPr/>
              </a:pPr>
              <a:t>‹#›</a:t>
            </a:fld>
            <a:r>
              <a:rPr lang="en-US" altLang="en-US"/>
              <a:t>  </a:t>
            </a:r>
          </a:p>
        </p:txBody>
      </p:sp>
    </p:spTree>
    <p:extLst>
      <p:ext uri="{BB962C8B-B14F-4D97-AF65-F5344CB8AC3E}">
        <p14:creationId xmlns:p14="http://schemas.microsoft.com/office/powerpoint/2010/main" val="73864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sz="quarter" idx="10"/>
          </p:nvPr>
        </p:nvSpPr>
        <p:spPr>
          <a:ln/>
        </p:spPr>
        <p:txBody>
          <a:bodyPr/>
          <a:lstStyle>
            <a:lvl1pPr>
              <a:defRPr/>
            </a:lvl1pPr>
          </a:lstStyle>
          <a:p>
            <a:pPr>
              <a:defRPr/>
            </a:pPr>
            <a:r>
              <a:rPr lang="en-US" altLang="en-US"/>
              <a:t> </a:t>
            </a:r>
            <a:fld id="{FF2F82A9-FDCC-41AC-954D-AE196CCEDD5B}" type="slidenum">
              <a:rPr lang="en-US" altLang="en-US"/>
              <a:pPr>
                <a:defRPr/>
              </a:pPr>
              <a:t>‹#›</a:t>
            </a:fld>
            <a:r>
              <a:rPr lang="en-US" altLang="en-US"/>
              <a:t>  </a:t>
            </a:r>
          </a:p>
        </p:txBody>
      </p:sp>
    </p:spTree>
    <p:extLst>
      <p:ext uri="{BB962C8B-B14F-4D97-AF65-F5344CB8AC3E}">
        <p14:creationId xmlns:p14="http://schemas.microsoft.com/office/powerpoint/2010/main" val="341834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r>
              <a:rPr lang="en-US" altLang="en-US"/>
              <a:t> </a:t>
            </a:r>
            <a:fld id="{BB7D4136-2612-41CB-848B-297930BFFD73}" type="slidenum">
              <a:rPr lang="en-US" altLang="en-US"/>
              <a:pPr>
                <a:defRPr/>
              </a:pPr>
              <a:t>‹#›</a:t>
            </a:fld>
            <a:r>
              <a:rPr lang="en-US" altLang="en-US"/>
              <a:t>  </a:t>
            </a:r>
          </a:p>
        </p:txBody>
      </p:sp>
    </p:spTree>
    <p:extLst>
      <p:ext uri="{BB962C8B-B14F-4D97-AF65-F5344CB8AC3E}">
        <p14:creationId xmlns:p14="http://schemas.microsoft.com/office/powerpoint/2010/main" val="704103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altLang="en-US"/>
              <a:t> </a:t>
            </a:r>
            <a:fld id="{DCD89E00-CB9A-4C25-85A1-45369A11A3CE}" type="slidenum">
              <a:rPr lang="en-US" altLang="en-US"/>
              <a:pPr>
                <a:defRPr/>
              </a:pPr>
              <a:t>‹#›</a:t>
            </a:fld>
            <a:r>
              <a:rPr lang="en-US" altLang="en-US"/>
              <a:t>  </a:t>
            </a:r>
          </a:p>
        </p:txBody>
      </p:sp>
    </p:spTree>
    <p:extLst>
      <p:ext uri="{BB962C8B-B14F-4D97-AF65-F5344CB8AC3E}">
        <p14:creationId xmlns:p14="http://schemas.microsoft.com/office/powerpoint/2010/main" val="1212798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r>
              <a:rPr lang="en-US" altLang="en-US"/>
              <a:t> </a:t>
            </a:r>
            <a:fld id="{5F0AAF36-DC36-466E-8EFA-CDF0B8C98858}" type="slidenum">
              <a:rPr lang="en-US" altLang="en-US"/>
              <a:pPr>
                <a:defRPr/>
              </a:pPr>
              <a:t>‹#›</a:t>
            </a:fld>
            <a:r>
              <a:rPr lang="en-US" altLang="en-US"/>
              <a:t>  </a:t>
            </a:r>
          </a:p>
        </p:txBody>
      </p:sp>
    </p:spTree>
    <p:extLst>
      <p:ext uri="{BB962C8B-B14F-4D97-AF65-F5344CB8AC3E}">
        <p14:creationId xmlns:p14="http://schemas.microsoft.com/office/powerpoint/2010/main" val="1300053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r>
              <a:rPr lang="en-US" altLang="en-US"/>
              <a:t> </a:t>
            </a:r>
            <a:fld id="{25C0DA2E-62F7-4A8B-BCED-05F8AB223975}" type="slidenum">
              <a:rPr lang="en-US" altLang="en-US"/>
              <a:pPr>
                <a:defRPr/>
              </a:pPr>
              <a:t>‹#›</a:t>
            </a:fld>
            <a:r>
              <a:rPr lang="en-US" altLang="en-US"/>
              <a:t>  </a:t>
            </a:r>
          </a:p>
        </p:txBody>
      </p:sp>
    </p:spTree>
    <p:extLst>
      <p:ext uri="{BB962C8B-B14F-4D97-AF65-F5344CB8AC3E}">
        <p14:creationId xmlns:p14="http://schemas.microsoft.com/office/powerpoint/2010/main" val="1445471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r>
              <a:rPr lang="en-US" altLang="en-US"/>
              <a:t> </a:t>
            </a:r>
            <a:fld id="{008666F0-2949-45BC-8979-43A2A7F12CB2}" type="slidenum">
              <a:rPr lang="en-US" altLang="en-US"/>
              <a:pPr>
                <a:defRPr/>
              </a:pPr>
              <a:t>‹#›</a:t>
            </a:fld>
            <a:r>
              <a:rPr lang="en-US" altLang="en-US"/>
              <a:t>  </a:t>
            </a:r>
          </a:p>
        </p:txBody>
      </p:sp>
    </p:spTree>
    <p:extLst>
      <p:ext uri="{BB962C8B-B14F-4D97-AF65-F5344CB8AC3E}">
        <p14:creationId xmlns:p14="http://schemas.microsoft.com/office/powerpoint/2010/main" val="1241822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altLang="en-US"/>
              <a:t> </a:t>
            </a:r>
            <a:fld id="{DC404245-CE39-4F5C-96FC-35F40DFAD742}" type="slidenum">
              <a:rPr lang="en-US" altLang="en-US"/>
              <a:pPr>
                <a:defRPr/>
              </a:pPr>
              <a:t>‹#›</a:t>
            </a:fld>
            <a:r>
              <a:rPr lang="en-US" altLang="en-US"/>
              <a:t>  </a:t>
            </a:r>
          </a:p>
        </p:txBody>
      </p:sp>
    </p:spTree>
    <p:extLst>
      <p:ext uri="{BB962C8B-B14F-4D97-AF65-F5344CB8AC3E}">
        <p14:creationId xmlns:p14="http://schemas.microsoft.com/office/powerpoint/2010/main" val="1084075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altLang="en-US"/>
              <a:t> </a:t>
            </a:r>
            <a:fld id="{41FF2CB4-385A-4403-890E-46518FD585C4}" type="slidenum">
              <a:rPr lang="en-US" altLang="en-US"/>
              <a:pPr>
                <a:defRPr/>
              </a:pPr>
              <a:t>‹#›</a:t>
            </a:fld>
            <a:r>
              <a:rPr lang="en-US" altLang="en-US"/>
              <a:t>  </a:t>
            </a:r>
          </a:p>
        </p:txBody>
      </p:sp>
    </p:spTree>
    <p:extLst>
      <p:ext uri="{BB962C8B-B14F-4D97-AF65-F5344CB8AC3E}">
        <p14:creationId xmlns:p14="http://schemas.microsoft.com/office/powerpoint/2010/main" val="78884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2" descr="New_TS_2.jpg"/>
          <p:cNvPicPr>
            <a:picLocks noChangeAspect="1"/>
          </p:cNvPicPr>
          <p:nvPr/>
        </p:nvPicPr>
        <p:blipFill>
          <a:blip r:embed="rId14">
            <a:extLst>
              <a:ext uri="{28A0092B-C50C-407E-A947-70E740481C1C}">
                <a14:useLocalDpi xmlns:a14="http://schemas.microsoft.com/office/drawing/2010/main" val="0"/>
              </a:ext>
            </a:extLst>
          </a:blip>
          <a:srcRect l="104"/>
          <a:stretch>
            <a:fillRect/>
          </a:stretch>
        </p:blipFill>
        <p:spPr bwMode="auto">
          <a:xfrm>
            <a:off x="0" y="-1588"/>
            <a:ext cx="913447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descr="Slide_content_2_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3805238"/>
            <a:ext cx="2978150"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body" idx="1"/>
          </p:nvPr>
        </p:nvSpPr>
        <p:spPr bwMode="auto">
          <a:xfrm>
            <a:off x="914400" y="2020888"/>
            <a:ext cx="7772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92645" name="Rectangle 5"/>
          <p:cNvSpPr>
            <a:spLocks noGrp="1" noChangeArrowheads="1"/>
          </p:cNvSpPr>
          <p:nvPr>
            <p:ph type="sldNum" sz="quarter" idx="4"/>
          </p:nvPr>
        </p:nvSpPr>
        <p:spPr bwMode="auto">
          <a:xfrm>
            <a:off x="8096250" y="6581775"/>
            <a:ext cx="762000" cy="304800"/>
          </a:xfrm>
          <a:prstGeom prst="rect">
            <a:avLst/>
          </a:prstGeom>
          <a:noFill/>
          <a:ln w="9525">
            <a:noFill/>
            <a:miter lim="800000"/>
            <a:headEnd/>
            <a:tailEnd/>
          </a:ln>
          <a:effectLst/>
        </p:spPr>
        <p:txBody>
          <a:bodyPr vert="horz" wrap="square" lIns="91440" tIns="9144" rIns="91440" bIns="9144" numCol="1" anchor="ctr" anchorCtr="1" compatLnSpc="1">
            <a:prstTxWarp prst="textNoShape">
              <a:avLst/>
            </a:prstTxWarp>
          </a:bodyPr>
          <a:lstStyle>
            <a:lvl1pPr>
              <a:defRPr sz="1000" b="1">
                <a:solidFill>
                  <a:srgbClr val="542200"/>
                </a:solidFill>
              </a:defRPr>
            </a:lvl1pPr>
          </a:lstStyle>
          <a:p>
            <a:pPr>
              <a:defRPr/>
            </a:pPr>
            <a:r>
              <a:rPr lang="en-US" altLang="en-US"/>
              <a:t> </a:t>
            </a:r>
            <a:fld id="{3048E1A7-94DF-4E55-A435-38F31207A738}" type="slidenum">
              <a:rPr lang="en-US" altLang="en-US"/>
              <a:pPr>
                <a:defRPr/>
              </a:pPr>
              <a:t>‹#›</a:t>
            </a:fld>
            <a:r>
              <a:rPr lang="en-US" altLang="en-US"/>
              <a:t>  </a:t>
            </a:r>
          </a:p>
        </p:txBody>
      </p:sp>
      <p:sp>
        <p:nvSpPr>
          <p:cNvPr id="1030" name="Rectangle 6"/>
          <p:cNvSpPr>
            <a:spLocks noGrp="1" noChangeArrowheads="1"/>
          </p:cNvSpPr>
          <p:nvPr>
            <p:ph type="title"/>
          </p:nvPr>
        </p:nvSpPr>
        <p:spPr bwMode="auto">
          <a:xfrm>
            <a:off x="881063" y="876300"/>
            <a:ext cx="77390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91440" numCol="1" anchor="ctr" anchorCtr="1" compatLnSpc="1">
            <a:prstTxWarp prst="textNoShape">
              <a:avLst/>
            </a:prstTxWarp>
          </a:bodyPr>
          <a:lstStyle/>
          <a:p>
            <a:pPr lvl="0"/>
            <a:r>
              <a:rPr lang="en-US" altLang="en-US" smtClean="0"/>
              <a:t>Click to edit Master title style</a:t>
            </a:r>
          </a:p>
        </p:txBody>
      </p:sp>
      <p:sp>
        <p:nvSpPr>
          <p:cNvPr id="1031" name="Text Box 7"/>
          <p:cNvSpPr txBox="1">
            <a:spLocks noChangeArrowheads="1"/>
          </p:cNvSpPr>
          <p:nvPr/>
        </p:nvSpPr>
        <p:spPr bwMode="auto">
          <a:xfrm>
            <a:off x="3660775" y="6591300"/>
            <a:ext cx="1444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 bIns="9144" anchor="ctr" anchorCtr="1"/>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defRPr/>
            </a:pPr>
            <a:r>
              <a:rPr lang="en-US" sz="1000" b="1" smtClean="0">
                <a:solidFill>
                  <a:srgbClr val="542200"/>
                </a:solidFill>
              </a:rPr>
              <a:t>T</a:t>
            </a:r>
            <a:r>
              <a:rPr lang="en-US" sz="800" b="1" smtClean="0">
                <a:solidFill>
                  <a:srgbClr val="542200"/>
                </a:solidFill>
              </a:rPr>
              <a:t>EAM</a:t>
            </a:r>
            <a:r>
              <a:rPr lang="en-US" sz="1000" b="1" smtClean="0">
                <a:solidFill>
                  <a:srgbClr val="542200"/>
                </a:solidFill>
              </a:rPr>
              <a:t>STEPPS 05.2</a:t>
            </a:r>
          </a:p>
        </p:txBody>
      </p:sp>
      <p:pic>
        <p:nvPicPr>
          <p:cNvPr id="1032" name="Picture 8" descr="Slide_content2_0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868363"/>
            <a:ext cx="684213"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Slide_content2_06"/>
          <p:cNvPicPr>
            <a:picLocks noChangeAspect="1" noChangeArrowheads="1"/>
          </p:cNvPicPr>
          <p:nvPr/>
        </p:nvPicPr>
        <p:blipFill>
          <a:blip r:embed="rId17">
            <a:extLst>
              <a:ext uri="{28A0092B-C50C-407E-A947-70E740481C1C}">
                <a14:useLocalDpi xmlns:a14="http://schemas.microsoft.com/office/drawing/2010/main" val="0"/>
              </a:ext>
            </a:extLst>
          </a:blip>
          <a:srcRect t="-5882" r="1672"/>
          <a:stretch>
            <a:fillRect/>
          </a:stretch>
        </p:blipFill>
        <p:spPr bwMode="auto">
          <a:xfrm>
            <a:off x="2962275" y="6400800"/>
            <a:ext cx="6157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50" name="Text Box 10"/>
          <p:cNvSpPr txBox="1">
            <a:spLocks noChangeArrowheads="1"/>
          </p:cNvSpPr>
          <p:nvPr/>
        </p:nvSpPr>
        <p:spPr bwMode="auto">
          <a:xfrm>
            <a:off x="220663" y="6550025"/>
            <a:ext cx="1971675" cy="228600"/>
          </a:xfrm>
          <a:prstGeom prst="rect">
            <a:avLst/>
          </a:prstGeom>
          <a:noFill/>
          <a:ln w="9525">
            <a:noFill/>
            <a:miter lim="800000"/>
            <a:headEnd/>
            <a:tailEnd/>
          </a:ln>
          <a:effectLst/>
        </p:spPr>
        <p:txBody>
          <a:bodyPr>
            <a:spAutoFit/>
          </a:bodyPr>
          <a:lstStyle>
            <a:lvl1pPr eaLnBrk="0" hangingPunct="0">
              <a:defRPr sz="2400">
                <a:solidFill>
                  <a:schemeClr val="tx1"/>
                </a:solidFill>
                <a:latin typeface="Arial" pitchFamily="34" charset="0"/>
                <a:ea typeface="ヒラギノ角ゴ Pro W3" pitchFamily="127" charset="-128"/>
              </a:defRPr>
            </a:lvl1pPr>
            <a:lvl2pPr marL="742950" indent="-285750" eaLnBrk="0" hangingPunct="0">
              <a:defRPr sz="2400">
                <a:solidFill>
                  <a:schemeClr val="tx1"/>
                </a:solidFill>
                <a:latin typeface="Arial" pitchFamily="34" charset="0"/>
                <a:ea typeface="ヒラギノ角ゴ Pro W3" pitchFamily="127" charset="-128"/>
              </a:defRPr>
            </a:lvl2pPr>
            <a:lvl3pPr marL="1143000" indent="-228600" eaLnBrk="0" hangingPunct="0">
              <a:defRPr sz="2400">
                <a:solidFill>
                  <a:schemeClr val="tx1"/>
                </a:solidFill>
                <a:latin typeface="Arial" pitchFamily="34" charset="0"/>
                <a:ea typeface="ヒラギノ角ゴ Pro W3" pitchFamily="127" charset="-128"/>
              </a:defRPr>
            </a:lvl3pPr>
            <a:lvl4pPr marL="1600200" indent="-228600" eaLnBrk="0" hangingPunct="0">
              <a:defRPr sz="2400">
                <a:solidFill>
                  <a:schemeClr val="tx1"/>
                </a:solidFill>
                <a:latin typeface="Arial" pitchFamily="34" charset="0"/>
                <a:ea typeface="ヒラギノ角ゴ Pro W3" pitchFamily="127" charset="-128"/>
              </a:defRPr>
            </a:lvl4pPr>
            <a:lvl5pPr marL="2057400" indent="-228600" eaLnBrk="0" hangingPunct="0">
              <a:defRPr sz="2400">
                <a:solidFill>
                  <a:schemeClr val="tx1"/>
                </a:solidFill>
                <a:latin typeface="Arial" pitchFamily="34"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7" charset="-128"/>
              </a:defRPr>
            </a:lvl9pPr>
          </a:lstStyle>
          <a:p>
            <a:pPr eaLnBrk="1" hangingPunct="1">
              <a:spcBef>
                <a:spcPct val="50000"/>
              </a:spcBef>
              <a:defRPr/>
            </a:pPr>
            <a:r>
              <a:rPr lang="en-US" altLang="en-US" sz="900" b="1" dirty="0" smtClean="0">
                <a:solidFill>
                  <a:schemeClr val="accent1"/>
                </a:solidFill>
              </a:rPr>
              <a:t>Mod 5  2.0   Page </a:t>
            </a:r>
            <a:fld id="{447E75C7-C0C6-4598-8D8C-505E6DEE0D2B}" type="slidenum">
              <a:rPr lang="en-US" altLang="en-US" sz="900" b="1" smtClean="0">
                <a:solidFill>
                  <a:schemeClr val="accent1"/>
                </a:solidFill>
              </a:rPr>
              <a:pPr eaLnBrk="1" hangingPunct="1">
                <a:spcBef>
                  <a:spcPct val="50000"/>
                </a:spcBef>
                <a:defRPr/>
              </a:pPr>
              <a:t>‹#›</a:t>
            </a:fld>
            <a:endParaRPr lang="en-US" altLang="en-US" sz="900" b="1" dirty="0" smtClean="0">
              <a:solidFill>
                <a:schemeClr val="accent1"/>
              </a:solidFill>
            </a:endParaRPr>
          </a:p>
        </p:txBody>
      </p:sp>
      <p:sp>
        <p:nvSpPr>
          <p:cNvPr id="11" name="Text Box 11"/>
          <p:cNvSpPr txBox="1">
            <a:spLocks noChangeArrowheads="1"/>
          </p:cNvSpPr>
          <p:nvPr/>
        </p:nvSpPr>
        <p:spPr bwMode="gray">
          <a:xfrm>
            <a:off x="7488238" y="49213"/>
            <a:ext cx="152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b="1" dirty="0" smtClean="0">
                <a:solidFill>
                  <a:schemeClr val="bg1"/>
                </a:solidFill>
              </a:rPr>
              <a:t>Situation Monitoring</a:t>
            </a:r>
          </a:p>
        </p:txBody>
      </p:sp>
    </p:spTree>
  </p:cSld>
  <p:clrMap bg1="lt1" tx1="dk1" bg2="lt2" tx2="dk2" accent1="accent1" accent2="accent2" accent3="accent3" accent4="accent4" accent5="accent5" accent6="accent6" hlink="hlink" folHlink="folHlink"/>
  <p:sldLayoutIdLst>
    <p:sldLayoutId id="2147483785"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Lst>
  <p:timing>
    <p:tnLst>
      <p:par>
        <p:cTn id="1" dur="indefinite" restart="never" nodeType="tmRoot"/>
      </p:par>
    </p:tnLst>
  </p:timing>
  <p:txStyles>
    <p:titleStyle>
      <a:lvl1pPr algn="ctr" rtl="0" eaLnBrk="0" fontAlgn="base" hangingPunct="0">
        <a:lnSpc>
          <a:spcPct val="90000"/>
        </a:lnSpc>
        <a:spcBef>
          <a:spcPct val="0"/>
        </a:spcBef>
        <a:spcAft>
          <a:spcPct val="0"/>
        </a:spcAft>
        <a:defRPr sz="3600" b="1">
          <a:solidFill>
            <a:srgbClr val="663300"/>
          </a:solidFill>
          <a:latin typeface="+mj-lt"/>
          <a:ea typeface="ヒラギノ角ゴ Pro W3" charset="0"/>
          <a:cs typeface="ヒラギノ角ゴ Pro W3" charset="0"/>
        </a:defRPr>
      </a:lvl1pPr>
      <a:lvl2pPr algn="ctr" rtl="0" eaLnBrk="0" fontAlgn="base" hangingPunct="0">
        <a:lnSpc>
          <a:spcPct val="90000"/>
        </a:lnSpc>
        <a:spcBef>
          <a:spcPct val="0"/>
        </a:spcBef>
        <a:spcAft>
          <a:spcPct val="0"/>
        </a:spcAft>
        <a:defRPr sz="3600" b="1">
          <a:solidFill>
            <a:srgbClr val="663300"/>
          </a:solidFill>
          <a:latin typeface="Arial" charset="0"/>
          <a:ea typeface="ヒラギノ角ゴ Pro W3" charset="0"/>
          <a:cs typeface="ヒラギノ角ゴ Pro W3" charset="0"/>
        </a:defRPr>
      </a:lvl2pPr>
      <a:lvl3pPr algn="ctr" rtl="0" eaLnBrk="0" fontAlgn="base" hangingPunct="0">
        <a:lnSpc>
          <a:spcPct val="90000"/>
        </a:lnSpc>
        <a:spcBef>
          <a:spcPct val="0"/>
        </a:spcBef>
        <a:spcAft>
          <a:spcPct val="0"/>
        </a:spcAft>
        <a:defRPr sz="3600" b="1">
          <a:solidFill>
            <a:srgbClr val="663300"/>
          </a:solidFill>
          <a:latin typeface="Arial" charset="0"/>
          <a:ea typeface="ヒラギノ角ゴ Pro W3" charset="0"/>
          <a:cs typeface="ヒラギノ角ゴ Pro W3" charset="0"/>
        </a:defRPr>
      </a:lvl3pPr>
      <a:lvl4pPr algn="ctr" rtl="0" eaLnBrk="0" fontAlgn="base" hangingPunct="0">
        <a:lnSpc>
          <a:spcPct val="90000"/>
        </a:lnSpc>
        <a:spcBef>
          <a:spcPct val="0"/>
        </a:spcBef>
        <a:spcAft>
          <a:spcPct val="0"/>
        </a:spcAft>
        <a:defRPr sz="3600" b="1">
          <a:solidFill>
            <a:srgbClr val="663300"/>
          </a:solidFill>
          <a:latin typeface="Arial" charset="0"/>
          <a:ea typeface="ヒラギノ角ゴ Pro W3" charset="0"/>
          <a:cs typeface="ヒラギノ角ゴ Pro W3" charset="0"/>
        </a:defRPr>
      </a:lvl4pPr>
      <a:lvl5pPr algn="ctr" rtl="0" eaLnBrk="0" fontAlgn="base" hangingPunct="0">
        <a:lnSpc>
          <a:spcPct val="90000"/>
        </a:lnSpc>
        <a:spcBef>
          <a:spcPct val="0"/>
        </a:spcBef>
        <a:spcAft>
          <a:spcPct val="0"/>
        </a:spcAft>
        <a:defRPr sz="3600" b="1">
          <a:solidFill>
            <a:srgbClr val="663300"/>
          </a:solidFill>
          <a:latin typeface="Arial" charset="0"/>
          <a:ea typeface="ヒラギノ角ゴ Pro W3" charset="0"/>
          <a:cs typeface="ヒラギノ角ゴ Pro W3" charset="0"/>
        </a:defRPr>
      </a:lvl5pPr>
      <a:lvl6pPr marL="457200" algn="ctr" rtl="0" fontAlgn="base">
        <a:lnSpc>
          <a:spcPct val="90000"/>
        </a:lnSpc>
        <a:spcBef>
          <a:spcPct val="0"/>
        </a:spcBef>
        <a:spcAft>
          <a:spcPct val="0"/>
        </a:spcAft>
        <a:defRPr sz="3600" b="1">
          <a:solidFill>
            <a:srgbClr val="663300"/>
          </a:solidFill>
          <a:latin typeface="Arial" charset="0"/>
        </a:defRPr>
      </a:lvl6pPr>
      <a:lvl7pPr marL="914400" algn="ctr" rtl="0" fontAlgn="base">
        <a:lnSpc>
          <a:spcPct val="90000"/>
        </a:lnSpc>
        <a:spcBef>
          <a:spcPct val="0"/>
        </a:spcBef>
        <a:spcAft>
          <a:spcPct val="0"/>
        </a:spcAft>
        <a:defRPr sz="3600" b="1">
          <a:solidFill>
            <a:srgbClr val="663300"/>
          </a:solidFill>
          <a:latin typeface="Arial" charset="0"/>
        </a:defRPr>
      </a:lvl7pPr>
      <a:lvl8pPr marL="1371600" algn="ctr" rtl="0" fontAlgn="base">
        <a:lnSpc>
          <a:spcPct val="90000"/>
        </a:lnSpc>
        <a:spcBef>
          <a:spcPct val="0"/>
        </a:spcBef>
        <a:spcAft>
          <a:spcPct val="0"/>
        </a:spcAft>
        <a:defRPr sz="3600" b="1">
          <a:solidFill>
            <a:srgbClr val="663300"/>
          </a:solidFill>
          <a:latin typeface="Arial" charset="0"/>
        </a:defRPr>
      </a:lvl8pPr>
      <a:lvl9pPr marL="1828800" algn="ctr" rtl="0" fontAlgn="base">
        <a:lnSpc>
          <a:spcPct val="90000"/>
        </a:lnSpc>
        <a:spcBef>
          <a:spcPct val="0"/>
        </a:spcBef>
        <a:spcAft>
          <a:spcPct val="0"/>
        </a:spcAft>
        <a:defRPr sz="3600" b="1">
          <a:solidFill>
            <a:srgbClr val="663300"/>
          </a:solidFill>
          <a:latin typeface="Arial" charset="0"/>
        </a:defRPr>
      </a:lvl9pPr>
    </p:titleStyle>
    <p:bodyStyle>
      <a:lvl1pPr marL="342900" indent="-342900" algn="l" rtl="0" eaLnBrk="0" fontAlgn="base" hangingPunct="0">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ヒラギノ角ゴ Pro W3" charset="0"/>
          <a:cs typeface="ヒラギノ角ゴ Pro W3" charset="0"/>
        </a:defRPr>
      </a:lvl1pPr>
      <a:lvl2pPr marL="630238" indent="-285750" algn="l" rtl="0" eaLnBrk="0" fontAlgn="base" hangingPunct="0">
        <a:lnSpc>
          <a:spcPct val="95000"/>
        </a:lnSpc>
        <a:spcBef>
          <a:spcPct val="40000"/>
        </a:spcBef>
        <a:spcAft>
          <a:spcPct val="0"/>
        </a:spcAft>
        <a:buClr>
          <a:schemeClr val="accent1"/>
        </a:buClr>
        <a:buSzPct val="75000"/>
        <a:buFont typeface="Wingdings" pitchFamily="2" charset="2"/>
        <a:buChar char="n"/>
        <a:defRPr sz="2400">
          <a:solidFill>
            <a:schemeClr val="tx1"/>
          </a:solidFill>
          <a:latin typeface="+mn-lt"/>
          <a:ea typeface="ヒラギノ角ゴ Pro W3" charset="0"/>
        </a:defRPr>
      </a:lvl2pPr>
      <a:lvl3pPr marL="860425" indent="-228600" algn="l" rtl="0" eaLnBrk="0" fontAlgn="base" hangingPunct="0">
        <a:lnSpc>
          <a:spcPct val="95000"/>
        </a:lnSpc>
        <a:spcBef>
          <a:spcPct val="40000"/>
        </a:spcBef>
        <a:spcAft>
          <a:spcPct val="0"/>
        </a:spcAft>
        <a:buClr>
          <a:schemeClr val="folHlink"/>
        </a:buClr>
        <a:buSzPct val="55000"/>
        <a:buFont typeface="Wingdings" pitchFamily="2" charset="2"/>
        <a:buChar char="n"/>
        <a:defRPr sz="2400">
          <a:solidFill>
            <a:schemeClr val="tx1"/>
          </a:solidFill>
          <a:latin typeface="+mn-lt"/>
          <a:ea typeface="ヒラギノ角ゴ Pro W3" charset="0"/>
        </a:defRPr>
      </a:lvl3pPr>
      <a:lvl4pPr marL="1090613" indent="-228600" algn="l" rtl="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mn-lt"/>
          <a:ea typeface="ヒラギノ角ゴ Pro W3" charset="0"/>
        </a:defRPr>
      </a:lvl4pPr>
      <a:lvl5pPr marL="1320800" indent="-228600" algn="l" rtl="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mn-lt"/>
          <a:ea typeface="ヒラギノ角ゴ Pro W3" charset="0"/>
        </a:defRPr>
      </a:lvl5pPr>
      <a:lvl6pPr marL="17780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6pPr>
      <a:lvl7pPr marL="22352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7pPr>
      <a:lvl8pPr marL="26924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8pPr>
      <a:lvl9pPr marL="31496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1.png"/><Relationship Id="rId5" Type="http://schemas.openxmlformats.org/officeDocument/2006/relationships/oleObject" Target="../embeddings/oleObject2.bin"/><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CrossMonitoring.InterntoResident.LandD.mpg"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hyperlink" Target="CrossMonitoring.InterntoResident.LandD.mpg"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Grp="1" noChangeArrowheads="1"/>
          </p:cNvSpPr>
          <p:nvPr>
            <p:ph type="ctrTitle"/>
          </p:nvPr>
        </p:nvSpPr>
        <p:spPr>
          <a:xfrm>
            <a:off x="2686050" y="581025"/>
            <a:ext cx="5600700" cy="1179513"/>
          </a:xfrm>
        </p:spPr>
        <p:txBody>
          <a:bodyPr tIns="91440" bIns="91440" anchorCtr="1"/>
          <a:lstStyle/>
          <a:p>
            <a:pPr eaLnBrk="1" hangingPunct="1"/>
            <a:r>
              <a:rPr lang="en-US" altLang="en-US" sz="3600" smtClean="0">
                <a:ea typeface="ヒラギノ角ゴ Pro W3" pitchFamily="127" charset="-128"/>
              </a:rPr>
              <a:t>Situation Monitoring</a:t>
            </a:r>
          </a:p>
        </p:txBody>
      </p:sp>
      <p:pic>
        <p:nvPicPr>
          <p:cNvPr id="3075" name="Picture 11" descr="situation_awareness_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2263" y="1514475"/>
            <a:ext cx="6138862" cy="346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9" descr="TeamSTEPPS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5861050"/>
            <a:ext cx="336232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7" charset="-128"/>
              </a:defRPr>
            </a:lvl1pPr>
            <a:lvl2pPr marL="742950">
              <a:defRPr sz="2400">
                <a:solidFill>
                  <a:schemeClr val="tx1"/>
                </a:solidFill>
                <a:latin typeface="Arial" pitchFamily="34" charset="0"/>
                <a:ea typeface="ヒラギノ角ゴ Pro W3" pitchFamily="127" charset="-128"/>
              </a:defRPr>
            </a:lvl2pPr>
            <a:lvl3pPr marL="1143000">
              <a:defRPr sz="2400">
                <a:solidFill>
                  <a:schemeClr val="tx1"/>
                </a:solidFill>
                <a:latin typeface="Arial" pitchFamily="34" charset="0"/>
                <a:ea typeface="ヒラギノ角ゴ Pro W3" pitchFamily="127" charset="-128"/>
              </a:defRPr>
            </a:lvl3pPr>
            <a:lvl4pPr marL="1600200">
              <a:defRPr sz="2400">
                <a:solidFill>
                  <a:schemeClr val="tx1"/>
                </a:solidFill>
                <a:latin typeface="Arial" pitchFamily="34" charset="0"/>
                <a:ea typeface="ヒラギノ角ゴ Pro W3" pitchFamily="127" charset="-128"/>
              </a:defRPr>
            </a:lvl4pPr>
            <a:lvl5pPr marL="2057400">
              <a:defRPr sz="2400">
                <a:solidFill>
                  <a:schemeClr val="tx1"/>
                </a:solidFill>
                <a:latin typeface="Arial" pitchFamily="34" charset="0"/>
                <a:ea typeface="ヒラギノ角ゴ Pro W3" pitchFamily="127" charset="-128"/>
              </a:defRPr>
            </a:lvl5pPr>
            <a:lvl6pPr marL="2514600" eaLnBrk="0" hangingPunct="0">
              <a:defRPr sz="2400">
                <a:solidFill>
                  <a:schemeClr val="tx1"/>
                </a:solidFill>
                <a:latin typeface="Arial" pitchFamily="34" charset="0"/>
                <a:ea typeface="ヒラギノ角ゴ Pro W3" pitchFamily="127" charset="-128"/>
              </a:defRPr>
            </a:lvl6pPr>
            <a:lvl7pPr marL="2971800" eaLnBrk="0" hangingPunct="0">
              <a:defRPr sz="2400">
                <a:solidFill>
                  <a:schemeClr val="tx1"/>
                </a:solidFill>
                <a:latin typeface="Arial" pitchFamily="34" charset="0"/>
                <a:ea typeface="ヒラギノ角ゴ Pro W3" pitchFamily="127" charset="-128"/>
              </a:defRPr>
            </a:lvl7pPr>
            <a:lvl8pPr marL="3429000" eaLnBrk="0" hangingPunct="0">
              <a:defRPr sz="2400">
                <a:solidFill>
                  <a:schemeClr val="tx1"/>
                </a:solidFill>
                <a:latin typeface="Arial" pitchFamily="34" charset="0"/>
                <a:ea typeface="ヒラギノ角ゴ Pro W3" pitchFamily="127" charset="-128"/>
              </a:defRPr>
            </a:lvl8pPr>
            <a:lvl9pPr marL="3886200" eaLnBrk="0" hangingPunct="0">
              <a:defRPr sz="2400">
                <a:solidFill>
                  <a:schemeClr val="tx1"/>
                </a:solidFill>
                <a:latin typeface="Arial" pitchFamily="34" charset="0"/>
                <a:ea typeface="ヒラギノ角ゴ Pro W3" pitchFamily="127" charset="-128"/>
              </a:defRPr>
            </a:lvl9pPr>
          </a:lstStyle>
          <a:p>
            <a:r>
              <a:rPr lang="en-US" altLang="en-US" sz="1000" smtClean="0">
                <a:solidFill>
                  <a:srgbClr val="542200"/>
                </a:solidFill>
              </a:rPr>
              <a:t> </a:t>
            </a:r>
            <a:fld id="{21D556E1-081A-437A-8E13-6087AAA328FA}" type="slidenum">
              <a:rPr lang="en-US" altLang="en-US" sz="1000" smtClean="0">
                <a:solidFill>
                  <a:srgbClr val="542200"/>
                </a:solidFill>
              </a:rPr>
              <a:pPr/>
              <a:t>10</a:t>
            </a:fld>
            <a:r>
              <a:rPr lang="en-US" altLang="en-US" sz="1000" smtClean="0">
                <a:solidFill>
                  <a:srgbClr val="542200"/>
                </a:solidFill>
              </a:rPr>
              <a:t>  </a:t>
            </a:r>
          </a:p>
        </p:txBody>
      </p:sp>
      <p:pic>
        <p:nvPicPr>
          <p:cNvPr id="12291" name="Picture 2" descr="Step_ice_words"/>
          <p:cNvPicPr>
            <a:picLocks noChangeAspect="1" noChangeArrowheads="1"/>
          </p:cNvPicPr>
          <p:nvPr/>
        </p:nvPicPr>
        <p:blipFill>
          <a:blip r:embed="rId2">
            <a:extLst>
              <a:ext uri="{28A0092B-C50C-407E-A947-70E740481C1C}">
                <a14:useLocalDpi xmlns:a14="http://schemas.microsoft.com/office/drawing/2010/main" val="0"/>
              </a:ext>
            </a:extLst>
          </a:blip>
          <a:srcRect t="14960"/>
          <a:stretch>
            <a:fillRect/>
          </a:stretch>
        </p:blipFill>
        <p:spPr bwMode="auto">
          <a:xfrm>
            <a:off x="1481138" y="1536700"/>
            <a:ext cx="6689725"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3" descr="alt=&quot;&quot;"/>
          <p:cNvSpPr>
            <a:spLocks noChangeArrowheads="1"/>
          </p:cNvSpPr>
          <p:nvPr/>
        </p:nvSpPr>
        <p:spPr bwMode="auto">
          <a:xfrm>
            <a:off x="5608638" y="1792288"/>
            <a:ext cx="2830512" cy="1479550"/>
          </a:xfrm>
          <a:prstGeom prst="rect">
            <a:avLst/>
          </a:prstGeom>
          <a:solidFill>
            <a:srgbClr val="FFFFFF"/>
          </a:solidFill>
          <a:ln w="9525">
            <a:solidFill>
              <a:schemeClr val="tx1"/>
            </a:solidFill>
            <a:miter lim="800000"/>
            <a:headEnd/>
            <a:tailEnd/>
          </a:ln>
        </p:spPr>
        <p:txBody>
          <a:bodyPr wrap="none" anchor="ctr"/>
          <a:lstStyle/>
          <a:p>
            <a:endParaRPr lang="en-US" altLang="en-US"/>
          </a:p>
        </p:txBody>
      </p:sp>
      <p:sp>
        <p:nvSpPr>
          <p:cNvPr id="12293" name="Text Box 4"/>
          <p:cNvSpPr txBox="1">
            <a:spLocks noChangeArrowheads="1"/>
          </p:cNvSpPr>
          <p:nvPr/>
        </p:nvSpPr>
        <p:spPr bwMode="auto">
          <a:xfrm>
            <a:off x="5595938" y="1879600"/>
            <a:ext cx="2822575"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7663" indent="-231775">
              <a:defRPr sz="2400">
                <a:solidFill>
                  <a:schemeClr val="tx1"/>
                </a:solidFill>
                <a:latin typeface="Arial" pitchFamily="34" charset="0"/>
                <a:ea typeface="ヒラギノ角ゴ Pro W3" pitchFamily="127" charset="-128"/>
              </a:defRPr>
            </a:lvl1pPr>
            <a:lvl2pPr marL="742950">
              <a:defRPr sz="2400">
                <a:solidFill>
                  <a:schemeClr val="tx1"/>
                </a:solidFill>
                <a:latin typeface="Arial" pitchFamily="34" charset="0"/>
                <a:ea typeface="ヒラギノ角ゴ Pro W3" pitchFamily="127" charset="-128"/>
              </a:defRPr>
            </a:lvl2pPr>
            <a:lvl3pPr marL="1143000">
              <a:defRPr sz="2400">
                <a:solidFill>
                  <a:schemeClr val="tx1"/>
                </a:solidFill>
                <a:latin typeface="Arial" pitchFamily="34" charset="0"/>
                <a:ea typeface="ヒラギノ角ゴ Pro W3" pitchFamily="127" charset="-128"/>
              </a:defRPr>
            </a:lvl3pPr>
            <a:lvl4pPr marL="1600200">
              <a:defRPr sz="2400">
                <a:solidFill>
                  <a:schemeClr val="tx1"/>
                </a:solidFill>
                <a:latin typeface="Arial" pitchFamily="34" charset="0"/>
                <a:ea typeface="ヒラギノ角ゴ Pro W3" pitchFamily="127" charset="-128"/>
              </a:defRPr>
            </a:lvl4pPr>
            <a:lvl5pPr marL="2057400">
              <a:defRPr sz="2400">
                <a:solidFill>
                  <a:schemeClr val="tx1"/>
                </a:solidFill>
                <a:latin typeface="Arial" pitchFamily="34" charset="0"/>
                <a:ea typeface="ヒラギノ角ゴ Pro W3" pitchFamily="127" charset="-128"/>
              </a:defRPr>
            </a:lvl5pPr>
            <a:lvl6pPr marL="2514600" eaLnBrk="0" hangingPunct="0">
              <a:defRPr sz="2400">
                <a:solidFill>
                  <a:schemeClr val="tx1"/>
                </a:solidFill>
                <a:latin typeface="Arial" pitchFamily="34" charset="0"/>
                <a:ea typeface="ヒラギノ角ゴ Pro W3" pitchFamily="127" charset="-128"/>
              </a:defRPr>
            </a:lvl6pPr>
            <a:lvl7pPr marL="2971800" eaLnBrk="0" hangingPunct="0">
              <a:defRPr sz="2400">
                <a:solidFill>
                  <a:schemeClr val="tx1"/>
                </a:solidFill>
                <a:latin typeface="Arial" pitchFamily="34" charset="0"/>
                <a:ea typeface="ヒラギノ角ゴ Pro W3" pitchFamily="127" charset="-128"/>
              </a:defRPr>
            </a:lvl7pPr>
            <a:lvl8pPr marL="3429000" eaLnBrk="0" hangingPunct="0">
              <a:defRPr sz="2400">
                <a:solidFill>
                  <a:schemeClr val="tx1"/>
                </a:solidFill>
                <a:latin typeface="Arial" pitchFamily="34" charset="0"/>
                <a:ea typeface="ヒラギノ角ゴ Pro W3" pitchFamily="127" charset="-128"/>
              </a:defRPr>
            </a:lvl8pPr>
            <a:lvl9pPr marL="3886200" eaLnBrk="0" hangingPunct="0">
              <a:defRPr sz="2400">
                <a:solidFill>
                  <a:schemeClr val="tx1"/>
                </a:solidFill>
                <a:latin typeface="Arial" pitchFamily="34" charset="0"/>
                <a:ea typeface="ヒラギノ角ゴ Pro W3" pitchFamily="127" charset="-128"/>
              </a:defRPr>
            </a:lvl9pPr>
          </a:lstStyle>
          <a:p>
            <a:pPr>
              <a:spcBef>
                <a:spcPct val="20000"/>
              </a:spcBef>
              <a:buClr>
                <a:srgbClr val="E1393E"/>
              </a:buClr>
              <a:buFont typeface="Wingdings" pitchFamily="2" charset="2"/>
              <a:buChar char="§"/>
            </a:pPr>
            <a:r>
              <a:rPr lang="en-US" altLang="en-US" sz="1400" b="1">
                <a:solidFill>
                  <a:srgbClr val="E1393E"/>
                </a:solidFill>
              </a:rPr>
              <a:t>Facility Information </a:t>
            </a:r>
          </a:p>
          <a:p>
            <a:pPr>
              <a:spcBef>
                <a:spcPct val="20000"/>
              </a:spcBef>
              <a:buClr>
                <a:srgbClr val="E1393E"/>
              </a:buClr>
              <a:buFont typeface="Wingdings" pitchFamily="2" charset="2"/>
              <a:buChar char="§"/>
            </a:pPr>
            <a:r>
              <a:rPr lang="en-US" altLang="en-US" sz="1400" b="1">
                <a:solidFill>
                  <a:srgbClr val="E1393E"/>
                </a:solidFill>
              </a:rPr>
              <a:t>Administrative Information</a:t>
            </a:r>
          </a:p>
          <a:p>
            <a:pPr>
              <a:spcBef>
                <a:spcPct val="20000"/>
              </a:spcBef>
              <a:buClr>
                <a:srgbClr val="E1393E"/>
              </a:buClr>
              <a:buFont typeface="Wingdings" pitchFamily="2" charset="2"/>
              <a:buChar char="§"/>
            </a:pPr>
            <a:r>
              <a:rPr lang="en-US" altLang="en-US" sz="1400" b="1">
                <a:solidFill>
                  <a:srgbClr val="E1393E"/>
                </a:solidFill>
              </a:rPr>
              <a:t>Human Resources </a:t>
            </a:r>
          </a:p>
          <a:p>
            <a:pPr>
              <a:spcBef>
                <a:spcPct val="20000"/>
              </a:spcBef>
              <a:buClr>
                <a:srgbClr val="E1393E"/>
              </a:buClr>
              <a:buFont typeface="Wingdings" pitchFamily="2" charset="2"/>
              <a:buChar char="§"/>
            </a:pPr>
            <a:r>
              <a:rPr lang="en-US" altLang="en-US" sz="1400" b="1">
                <a:solidFill>
                  <a:srgbClr val="E1393E"/>
                </a:solidFill>
              </a:rPr>
              <a:t>Triage Acuity</a:t>
            </a:r>
          </a:p>
          <a:p>
            <a:pPr>
              <a:spcBef>
                <a:spcPct val="20000"/>
              </a:spcBef>
              <a:buClr>
                <a:srgbClr val="E1393E"/>
              </a:buClr>
              <a:buFont typeface="Wingdings" pitchFamily="2" charset="2"/>
              <a:buChar char="§"/>
            </a:pPr>
            <a:r>
              <a:rPr lang="en-US" altLang="en-US" sz="1400" b="1">
                <a:solidFill>
                  <a:srgbClr val="E1393E"/>
                </a:solidFill>
              </a:rPr>
              <a:t>Equipment</a:t>
            </a:r>
          </a:p>
        </p:txBody>
      </p:sp>
      <p:sp>
        <p:nvSpPr>
          <p:cNvPr id="12294" name="Rectangle 5"/>
          <p:cNvSpPr>
            <a:spLocks noGrp="1" noChangeArrowheads="1"/>
          </p:cNvSpPr>
          <p:nvPr>
            <p:ph type="title"/>
          </p:nvPr>
        </p:nvSpPr>
        <p:spPr>
          <a:xfrm>
            <a:off x="871538" y="806450"/>
            <a:ext cx="7739062" cy="914400"/>
          </a:xfrm>
        </p:spPr>
        <p:txBody>
          <a:bodyPr/>
          <a:lstStyle/>
          <a:p>
            <a:pPr eaLnBrk="1" hangingPunct="1"/>
            <a:r>
              <a:rPr lang="en-US" altLang="en-US" smtClean="0">
                <a:ea typeface="ヒラギノ角ゴ Pro W3" pitchFamily="127" charset="-128"/>
              </a:rPr>
              <a:t>Environment</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7" charset="-128"/>
              </a:defRPr>
            </a:lvl1pPr>
            <a:lvl2pPr marL="742950">
              <a:defRPr sz="2400">
                <a:solidFill>
                  <a:schemeClr val="tx1"/>
                </a:solidFill>
                <a:latin typeface="Arial" pitchFamily="34" charset="0"/>
                <a:ea typeface="ヒラギノ角ゴ Pro W3" pitchFamily="127" charset="-128"/>
              </a:defRPr>
            </a:lvl2pPr>
            <a:lvl3pPr marL="1143000">
              <a:defRPr sz="2400">
                <a:solidFill>
                  <a:schemeClr val="tx1"/>
                </a:solidFill>
                <a:latin typeface="Arial" pitchFamily="34" charset="0"/>
                <a:ea typeface="ヒラギノ角ゴ Pro W3" pitchFamily="127" charset="-128"/>
              </a:defRPr>
            </a:lvl3pPr>
            <a:lvl4pPr marL="1600200">
              <a:defRPr sz="2400">
                <a:solidFill>
                  <a:schemeClr val="tx1"/>
                </a:solidFill>
                <a:latin typeface="Arial" pitchFamily="34" charset="0"/>
                <a:ea typeface="ヒラギノ角ゴ Pro W3" pitchFamily="127" charset="-128"/>
              </a:defRPr>
            </a:lvl4pPr>
            <a:lvl5pPr marL="2057400">
              <a:defRPr sz="2400">
                <a:solidFill>
                  <a:schemeClr val="tx1"/>
                </a:solidFill>
                <a:latin typeface="Arial" pitchFamily="34" charset="0"/>
                <a:ea typeface="ヒラギノ角ゴ Pro W3" pitchFamily="127" charset="-128"/>
              </a:defRPr>
            </a:lvl5pPr>
            <a:lvl6pPr marL="2514600" eaLnBrk="0" hangingPunct="0">
              <a:defRPr sz="2400">
                <a:solidFill>
                  <a:schemeClr val="tx1"/>
                </a:solidFill>
                <a:latin typeface="Arial" pitchFamily="34" charset="0"/>
                <a:ea typeface="ヒラギノ角ゴ Pro W3" pitchFamily="127" charset="-128"/>
              </a:defRPr>
            </a:lvl6pPr>
            <a:lvl7pPr marL="2971800" eaLnBrk="0" hangingPunct="0">
              <a:defRPr sz="2400">
                <a:solidFill>
                  <a:schemeClr val="tx1"/>
                </a:solidFill>
                <a:latin typeface="Arial" pitchFamily="34" charset="0"/>
                <a:ea typeface="ヒラギノ角ゴ Pro W3" pitchFamily="127" charset="-128"/>
              </a:defRPr>
            </a:lvl7pPr>
            <a:lvl8pPr marL="3429000" eaLnBrk="0" hangingPunct="0">
              <a:defRPr sz="2400">
                <a:solidFill>
                  <a:schemeClr val="tx1"/>
                </a:solidFill>
                <a:latin typeface="Arial" pitchFamily="34" charset="0"/>
                <a:ea typeface="ヒラギノ角ゴ Pro W3" pitchFamily="127" charset="-128"/>
              </a:defRPr>
            </a:lvl8pPr>
            <a:lvl9pPr marL="3886200" eaLnBrk="0" hangingPunct="0">
              <a:defRPr sz="2400">
                <a:solidFill>
                  <a:schemeClr val="tx1"/>
                </a:solidFill>
                <a:latin typeface="Arial" pitchFamily="34" charset="0"/>
                <a:ea typeface="ヒラギノ角ゴ Pro W3" pitchFamily="127" charset="-128"/>
              </a:defRPr>
            </a:lvl9pPr>
          </a:lstStyle>
          <a:p>
            <a:r>
              <a:rPr lang="en-US" altLang="en-US" sz="1000" smtClean="0">
                <a:solidFill>
                  <a:srgbClr val="542200"/>
                </a:solidFill>
              </a:rPr>
              <a:t> </a:t>
            </a:r>
            <a:fld id="{43B49576-6969-486C-8487-B953069E9E5B}" type="slidenum">
              <a:rPr lang="en-US" altLang="en-US" sz="1000" smtClean="0">
                <a:solidFill>
                  <a:srgbClr val="542200"/>
                </a:solidFill>
              </a:rPr>
              <a:pPr/>
              <a:t>11</a:t>
            </a:fld>
            <a:r>
              <a:rPr lang="en-US" altLang="en-US" sz="1000" smtClean="0">
                <a:solidFill>
                  <a:srgbClr val="542200"/>
                </a:solidFill>
              </a:rPr>
              <a:t>  </a:t>
            </a:r>
          </a:p>
        </p:txBody>
      </p:sp>
      <p:pic>
        <p:nvPicPr>
          <p:cNvPr id="13315" name="Picture 2" descr="Step_ice_words"/>
          <p:cNvPicPr>
            <a:picLocks noChangeAspect="1" noChangeArrowheads="1"/>
          </p:cNvPicPr>
          <p:nvPr/>
        </p:nvPicPr>
        <p:blipFill>
          <a:blip r:embed="rId3">
            <a:extLst>
              <a:ext uri="{28A0092B-C50C-407E-A947-70E740481C1C}">
                <a14:useLocalDpi xmlns:a14="http://schemas.microsoft.com/office/drawing/2010/main" val="0"/>
              </a:ext>
            </a:extLst>
          </a:blip>
          <a:srcRect t="14960"/>
          <a:stretch>
            <a:fillRect/>
          </a:stretch>
        </p:blipFill>
        <p:spPr bwMode="auto">
          <a:xfrm>
            <a:off x="1481138" y="1536700"/>
            <a:ext cx="6689725"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3" descr="alt=&quot;&quot;"/>
          <p:cNvSpPr>
            <a:spLocks noChangeArrowheads="1"/>
          </p:cNvSpPr>
          <p:nvPr/>
        </p:nvSpPr>
        <p:spPr bwMode="auto">
          <a:xfrm>
            <a:off x="5608638" y="1784350"/>
            <a:ext cx="2830512" cy="1614488"/>
          </a:xfrm>
          <a:prstGeom prst="rect">
            <a:avLst/>
          </a:prstGeom>
          <a:solidFill>
            <a:srgbClr val="FFFFFF"/>
          </a:solidFill>
          <a:ln w="9525">
            <a:solidFill>
              <a:schemeClr val="tx1"/>
            </a:solidFill>
            <a:miter lim="800000"/>
            <a:headEnd/>
            <a:tailEnd/>
          </a:ln>
        </p:spPr>
        <p:txBody>
          <a:bodyPr wrap="none" anchor="ctr"/>
          <a:lstStyle/>
          <a:p>
            <a:endParaRPr lang="en-US" altLang="en-US"/>
          </a:p>
        </p:txBody>
      </p:sp>
      <p:sp>
        <p:nvSpPr>
          <p:cNvPr id="13317" name="Text Box 4"/>
          <p:cNvSpPr txBox="1">
            <a:spLocks noChangeArrowheads="1"/>
          </p:cNvSpPr>
          <p:nvPr/>
        </p:nvSpPr>
        <p:spPr bwMode="auto">
          <a:xfrm>
            <a:off x="5576888" y="1828800"/>
            <a:ext cx="28527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7663" indent="-231775">
              <a:defRPr sz="2400">
                <a:solidFill>
                  <a:schemeClr val="tx1"/>
                </a:solidFill>
                <a:latin typeface="Arial" pitchFamily="34" charset="0"/>
                <a:ea typeface="ヒラギノ角ゴ Pro W3" pitchFamily="127" charset="-128"/>
              </a:defRPr>
            </a:lvl1pPr>
            <a:lvl2pPr marL="742950">
              <a:defRPr sz="2400">
                <a:solidFill>
                  <a:schemeClr val="tx1"/>
                </a:solidFill>
                <a:latin typeface="Arial" pitchFamily="34" charset="0"/>
                <a:ea typeface="ヒラギノ角ゴ Pro W3" pitchFamily="127" charset="-128"/>
              </a:defRPr>
            </a:lvl2pPr>
            <a:lvl3pPr marL="1143000">
              <a:defRPr sz="2400">
                <a:solidFill>
                  <a:schemeClr val="tx1"/>
                </a:solidFill>
                <a:latin typeface="Arial" pitchFamily="34" charset="0"/>
                <a:ea typeface="ヒラギノ角ゴ Pro W3" pitchFamily="127" charset="-128"/>
              </a:defRPr>
            </a:lvl3pPr>
            <a:lvl4pPr marL="1600200">
              <a:defRPr sz="2400">
                <a:solidFill>
                  <a:schemeClr val="tx1"/>
                </a:solidFill>
                <a:latin typeface="Arial" pitchFamily="34" charset="0"/>
                <a:ea typeface="ヒラギノ角ゴ Pro W3" pitchFamily="127" charset="-128"/>
              </a:defRPr>
            </a:lvl4pPr>
            <a:lvl5pPr marL="2057400">
              <a:defRPr sz="2400">
                <a:solidFill>
                  <a:schemeClr val="tx1"/>
                </a:solidFill>
                <a:latin typeface="Arial" pitchFamily="34" charset="0"/>
                <a:ea typeface="ヒラギノ角ゴ Pro W3" pitchFamily="127" charset="-128"/>
              </a:defRPr>
            </a:lvl5pPr>
            <a:lvl6pPr marL="2514600" eaLnBrk="0" hangingPunct="0">
              <a:defRPr sz="2400">
                <a:solidFill>
                  <a:schemeClr val="tx1"/>
                </a:solidFill>
                <a:latin typeface="Arial" pitchFamily="34" charset="0"/>
                <a:ea typeface="ヒラギノ角ゴ Pro W3" pitchFamily="127" charset="-128"/>
              </a:defRPr>
            </a:lvl6pPr>
            <a:lvl7pPr marL="2971800" eaLnBrk="0" hangingPunct="0">
              <a:defRPr sz="2400">
                <a:solidFill>
                  <a:schemeClr val="tx1"/>
                </a:solidFill>
                <a:latin typeface="Arial" pitchFamily="34" charset="0"/>
                <a:ea typeface="ヒラギノ角ゴ Pro W3" pitchFamily="127" charset="-128"/>
              </a:defRPr>
            </a:lvl7pPr>
            <a:lvl8pPr marL="3429000" eaLnBrk="0" hangingPunct="0">
              <a:defRPr sz="2400">
                <a:solidFill>
                  <a:schemeClr val="tx1"/>
                </a:solidFill>
                <a:latin typeface="Arial" pitchFamily="34" charset="0"/>
                <a:ea typeface="ヒラギノ角ゴ Pro W3" pitchFamily="127" charset="-128"/>
              </a:defRPr>
            </a:lvl8pPr>
            <a:lvl9pPr marL="3886200" eaLnBrk="0" hangingPunct="0">
              <a:defRPr sz="2400">
                <a:solidFill>
                  <a:schemeClr val="tx1"/>
                </a:solidFill>
                <a:latin typeface="Arial" pitchFamily="34" charset="0"/>
                <a:ea typeface="ヒラギノ角ゴ Pro W3" pitchFamily="127" charset="-128"/>
              </a:defRPr>
            </a:lvl9pPr>
          </a:lstStyle>
          <a:p>
            <a:pPr>
              <a:spcBef>
                <a:spcPct val="20000"/>
              </a:spcBef>
              <a:buClr>
                <a:srgbClr val="E1393E"/>
              </a:buClr>
              <a:buFont typeface="Wingdings" pitchFamily="2" charset="2"/>
              <a:buChar char="§"/>
            </a:pPr>
            <a:r>
              <a:rPr lang="en-US" altLang="en-US" sz="1400" b="1">
                <a:solidFill>
                  <a:srgbClr val="E1393E"/>
                </a:solidFill>
              </a:rPr>
              <a:t>Call a Huddle!</a:t>
            </a:r>
          </a:p>
          <a:p>
            <a:pPr>
              <a:spcBef>
                <a:spcPct val="20000"/>
              </a:spcBef>
              <a:buClr>
                <a:srgbClr val="E1393E"/>
              </a:buClr>
              <a:buFont typeface="Wingdings" pitchFamily="2" charset="2"/>
              <a:buChar char="§"/>
            </a:pPr>
            <a:r>
              <a:rPr lang="en-US" altLang="en-US" sz="1400" b="1">
                <a:solidFill>
                  <a:srgbClr val="E1393E"/>
                </a:solidFill>
              </a:rPr>
              <a:t>Status of Team’s Patient(s)</a:t>
            </a:r>
          </a:p>
          <a:p>
            <a:pPr>
              <a:spcBef>
                <a:spcPct val="20000"/>
              </a:spcBef>
              <a:buClr>
                <a:srgbClr val="E1393E"/>
              </a:buClr>
              <a:buFont typeface="Wingdings" pitchFamily="2" charset="2"/>
              <a:buChar char="§"/>
            </a:pPr>
            <a:r>
              <a:rPr lang="en-US" altLang="en-US" sz="1400" b="1">
                <a:solidFill>
                  <a:srgbClr val="E1393E"/>
                </a:solidFill>
              </a:rPr>
              <a:t>Goal of Team</a:t>
            </a:r>
          </a:p>
          <a:p>
            <a:pPr>
              <a:spcBef>
                <a:spcPct val="20000"/>
              </a:spcBef>
              <a:buClr>
                <a:srgbClr val="E1393E"/>
              </a:buClr>
              <a:buFont typeface="Wingdings" pitchFamily="2" charset="2"/>
              <a:buChar char="§"/>
            </a:pPr>
            <a:r>
              <a:rPr lang="en-US" altLang="en-US" sz="1400" b="1">
                <a:solidFill>
                  <a:srgbClr val="E1393E"/>
                </a:solidFill>
              </a:rPr>
              <a:t>Tasks/Actions That Are or Need To Be Completed </a:t>
            </a:r>
          </a:p>
          <a:p>
            <a:pPr>
              <a:spcBef>
                <a:spcPct val="20000"/>
              </a:spcBef>
              <a:buClr>
                <a:srgbClr val="E1393E"/>
              </a:buClr>
              <a:buFont typeface="Wingdings" pitchFamily="2" charset="2"/>
              <a:buChar char="§"/>
            </a:pPr>
            <a:r>
              <a:rPr lang="en-US" altLang="en-US" sz="1400" b="1">
                <a:solidFill>
                  <a:srgbClr val="E1393E"/>
                </a:solidFill>
              </a:rPr>
              <a:t>Plan Still Appropriate</a:t>
            </a:r>
          </a:p>
          <a:p>
            <a:pPr>
              <a:spcBef>
                <a:spcPct val="20000"/>
              </a:spcBef>
              <a:buClr>
                <a:srgbClr val="E1393E"/>
              </a:buClr>
              <a:buFont typeface="Wingdings" pitchFamily="2" charset="2"/>
              <a:buChar char="§"/>
            </a:pPr>
            <a:endParaRPr lang="en-US" altLang="en-US" sz="1400" b="1">
              <a:solidFill>
                <a:srgbClr val="E1393E"/>
              </a:solidFill>
            </a:endParaRPr>
          </a:p>
        </p:txBody>
      </p:sp>
      <p:sp>
        <p:nvSpPr>
          <p:cNvPr id="13318" name="Rectangle 5"/>
          <p:cNvSpPr>
            <a:spLocks noGrp="1" noChangeArrowheads="1"/>
          </p:cNvSpPr>
          <p:nvPr>
            <p:ph type="title"/>
          </p:nvPr>
        </p:nvSpPr>
        <p:spPr>
          <a:xfrm>
            <a:off x="881063" y="876300"/>
            <a:ext cx="7616825" cy="661988"/>
          </a:xfrm>
        </p:spPr>
        <p:txBody>
          <a:bodyPr/>
          <a:lstStyle/>
          <a:p>
            <a:pPr eaLnBrk="1" hangingPunct="1"/>
            <a:r>
              <a:rPr lang="en-US" altLang="en-US" smtClean="0">
                <a:ea typeface="ヒラギノ角ゴ Pro W3" pitchFamily="127" charset="-128"/>
              </a:rPr>
              <a:t>Progress Toward Goal</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7" charset="-128"/>
              </a:defRPr>
            </a:lvl1pPr>
            <a:lvl2pPr marL="742950">
              <a:defRPr sz="2400">
                <a:solidFill>
                  <a:schemeClr val="tx1"/>
                </a:solidFill>
                <a:latin typeface="Arial" pitchFamily="34" charset="0"/>
                <a:ea typeface="ヒラギノ角ゴ Pro W3" pitchFamily="127" charset="-128"/>
              </a:defRPr>
            </a:lvl2pPr>
            <a:lvl3pPr marL="1143000">
              <a:defRPr sz="2400">
                <a:solidFill>
                  <a:schemeClr val="tx1"/>
                </a:solidFill>
                <a:latin typeface="Arial" pitchFamily="34" charset="0"/>
                <a:ea typeface="ヒラギノ角ゴ Pro W3" pitchFamily="127" charset="-128"/>
              </a:defRPr>
            </a:lvl3pPr>
            <a:lvl4pPr marL="1600200">
              <a:defRPr sz="2400">
                <a:solidFill>
                  <a:schemeClr val="tx1"/>
                </a:solidFill>
                <a:latin typeface="Arial" pitchFamily="34" charset="0"/>
                <a:ea typeface="ヒラギノ角ゴ Pro W3" pitchFamily="127" charset="-128"/>
              </a:defRPr>
            </a:lvl4pPr>
            <a:lvl5pPr marL="2057400">
              <a:defRPr sz="2400">
                <a:solidFill>
                  <a:schemeClr val="tx1"/>
                </a:solidFill>
                <a:latin typeface="Arial" pitchFamily="34" charset="0"/>
                <a:ea typeface="ヒラギノ角ゴ Pro W3" pitchFamily="127" charset="-128"/>
              </a:defRPr>
            </a:lvl5pPr>
            <a:lvl6pPr marL="2514600" eaLnBrk="0" hangingPunct="0">
              <a:defRPr sz="2400">
                <a:solidFill>
                  <a:schemeClr val="tx1"/>
                </a:solidFill>
                <a:latin typeface="Arial" pitchFamily="34" charset="0"/>
                <a:ea typeface="ヒラギノ角ゴ Pro W3" pitchFamily="127" charset="-128"/>
              </a:defRPr>
            </a:lvl6pPr>
            <a:lvl7pPr marL="2971800" eaLnBrk="0" hangingPunct="0">
              <a:defRPr sz="2400">
                <a:solidFill>
                  <a:schemeClr val="tx1"/>
                </a:solidFill>
                <a:latin typeface="Arial" pitchFamily="34" charset="0"/>
                <a:ea typeface="ヒラギノ角ゴ Pro W3" pitchFamily="127" charset="-128"/>
              </a:defRPr>
            </a:lvl7pPr>
            <a:lvl8pPr marL="3429000" eaLnBrk="0" hangingPunct="0">
              <a:defRPr sz="2400">
                <a:solidFill>
                  <a:schemeClr val="tx1"/>
                </a:solidFill>
                <a:latin typeface="Arial" pitchFamily="34" charset="0"/>
                <a:ea typeface="ヒラギノ角ゴ Pro W3" pitchFamily="127" charset="-128"/>
              </a:defRPr>
            </a:lvl8pPr>
            <a:lvl9pPr marL="3886200" eaLnBrk="0" hangingPunct="0">
              <a:defRPr sz="2400">
                <a:solidFill>
                  <a:schemeClr val="tx1"/>
                </a:solidFill>
                <a:latin typeface="Arial" pitchFamily="34" charset="0"/>
                <a:ea typeface="ヒラギノ角ゴ Pro W3" pitchFamily="127" charset="-128"/>
              </a:defRPr>
            </a:lvl9pPr>
          </a:lstStyle>
          <a:p>
            <a:r>
              <a:rPr lang="en-US" altLang="en-US" sz="1000" smtClean="0">
                <a:solidFill>
                  <a:srgbClr val="542200"/>
                </a:solidFill>
              </a:rPr>
              <a:t> </a:t>
            </a:r>
            <a:fld id="{9878C6FC-AC64-4971-960F-A5B01CF03189}" type="slidenum">
              <a:rPr lang="en-US" altLang="en-US" sz="1000" smtClean="0">
                <a:solidFill>
                  <a:srgbClr val="542200"/>
                </a:solidFill>
              </a:rPr>
              <a:pPr/>
              <a:t>12</a:t>
            </a:fld>
            <a:r>
              <a:rPr lang="en-US" altLang="en-US" sz="1000" smtClean="0">
                <a:solidFill>
                  <a:srgbClr val="542200"/>
                </a:solidFill>
              </a:rPr>
              <a:t>  </a:t>
            </a:r>
          </a:p>
        </p:txBody>
      </p:sp>
      <p:sp>
        <p:nvSpPr>
          <p:cNvPr id="14339" name="Rectangle 6"/>
          <p:cNvSpPr>
            <a:spLocks noGrp="1" noChangeArrowheads="1"/>
          </p:cNvSpPr>
          <p:nvPr>
            <p:ph type="title"/>
          </p:nvPr>
        </p:nvSpPr>
        <p:spPr/>
        <p:txBody>
          <a:bodyPr/>
          <a:lstStyle/>
          <a:p>
            <a:pPr eaLnBrk="1" hangingPunct="1"/>
            <a:r>
              <a:rPr lang="en-US" altLang="en-US" smtClean="0">
                <a:ea typeface="ヒラギノ角ゴ Pro W3" pitchFamily="127" charset="-128"/>
              </a:rPr>
              <a:t>Situation Monitoring Exercise</a:t>
            </a:r>
          </a:p>
        </p:txBody>
      </p:sp>
      <p:pic>
        <p:nvPicPr>
          <p:cNvPr id="14340" name="Picture 5" descr="exerc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5775" y="5056188"/>
            <a:ext cx="755650"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5"/>
          <p:cNvSpPr>
            <a:spLocks noGrp="1" noChangeArrowheads="1"/>
          </p:cNvSpPr>
          <p:nvPr>
            <p:ph idx="1"/>
          </p:nvPr>
        </p:nvSpPr>
        <p:spPr>
          <a:xfrm>
            <a:off x="914400" y="1774825"/>
            <a:ext cx="7772400" cy="3752850"/>
          </a:xfrm>
        </p:spPr>
        <p:txBody>
          <a:bodyPr/>
          <a:lstStyle/>
          <a:p>
            <a:pPr lvl="1" eaLnBrk="1" hangingPunct="1">
              <a:lnSpc>
                <a:spcPct val="100000"/>
              </a:lnSpc>
              <a:spcBef>
                <a:spcPct val="0"/>
              </a:spcBef>
              <a:buFont typeface="Wingdings" pitchFamily="2" charset="2"/>
              <a:buNone/>
            </a:pPr>
            <a:r>
              <a:rPr lang="en-US" altLang="en-US" sz="2200" smtClean="0">
                <a:ea typeface="ヒラギノ角ゴ Pro W3" pitchFamily="127" charset="-128"/>
              </a:rPr>
              <a:t>	A patient in the ICU has coded, and CPR is in progress. The Resuscitation Team is busy ensuring that IV access is available and the ET tube is inserted correctly. Dr. Matthews, the Team Leader, </a:t>
            </a:r>
            <a:br>
              <a:rPr lang="en-US" altLang="en-US" sz="2200" smtClean="0">
                <a:ea typeface="ヒラギノ角ゴ Pro W3" pitchFamily="127" charset="-128"/>
              </a:rPr>
            </a:br>
            <a:r>
              <a:rPr lang="en-US" altLang="en-US" sz="2200" smtClean="0">
                <a:ea typeface="ヒラギノ角ゴ Pro W3" pitchFamily="127" charset="-128"/>
              </a:rPr>
              <a:t>is calling out orders for drugs, X-rays, and labs. Judy, </a:t>
            </a:r>
            <a:br>
              <a:rPr lang="en-US" altLang="en-US" sz="2200" smtClean="0">
                <a:ea typeface="ヒラギノ角ゴ Pro W3" pitchFamily="127" charset="-128"/>
              </a:rPr>
            </a:br>
            <a:r>
              <a:rPr lang="en-US" altLang="en-US" sz="2200" smtClean="0">
                <a:ea typeface="ヒラギノ角ゴ Pro W3" pitchFamily="127" charset="-128"/>
              </a:rPr>
              <a:t>a nurse at the bedside, is inserting an IV. Nancy, another nurse, is drawing up meds. Judy can tell by Nancy’s expression that she didn’t get the last order called out by Dr. Matthews. Judy calls out while continuing to place the IV, “Nancy, he wants the high-dose epinephrine from the vial in the top drawer.”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7" charset="-128"/>
              </a:defRPr>
            </a:lvl1pPr>
            <a:lvl2pPr marL="742950">
              <a:defRPr sz="2400">
                <a:solidFill>
                  <a:schemeClr val="tx1"/>
                </a:solidFill>
                <a:latin typeface="Arial" pitchFamily="34" charset="0"/>
                <a:ea typeface="ヒラギノ角ゴ Pro W3" pitchFamily="127" charset="-128"/>
              </a:defRPr>
            </a:lvl2pPr>
            <a:lvl3pPr marL="1143000">
              <a:defRPr sz="2400">
                <a:solidFill>
                  <a:schemeClr val="tx1"/>
                </a:solidFill>
                <a:latin typeface="Arial" pitchFamily="34" charset="0"/>
                <a:ea typeface="ヒラギノ角ゴ Pro W3" pitchFamily="127" charset="-128"/>
              </a:defRPr>
            </a:lvl3pPr>
            <a:lvl4pPr marL="1600200">
              <a:defRPr sz="2400">
                <a:solidFill>
                  <a:schemeClr val="tx1"/>
                </a:solidFill>
                <a:latin typeface="Arial" pitchFamily="34" charset="0"/>
                <a:ea typeface="ヒラギノ角ゴ Pro W3" pitchFamily="127" charset="-128"/>
              </a:defRPr>
            </a:lvl4pPr>
            <a:lvl5pPr marL="2057400">
              <a:defRPr sz="2400">
                <a:solidFill>
                  <a:schemeClr val="tx1"/>
                </a:solidFill>
                <a:latin typeface="Arial" pitchFamily="34" charset="0"/>
                <a:ea typeface="ヒラギノ角ゴ Pro W3" pitchFamily="127" charset="-128"/>
              </a:defRPr>
            </a:lvl5pPr>
            <a:lvl6pPr marL="2514600" eaLnBrk="0" hangingPunct="0">
              <a:defRPr sz="2400">
                <a:solidFill>
                  <a:schemeClr val="tx1"/>
                </a:solidFill>
                <a:latin typeface="Arial" pitchFamily="34" charset="0"/>
                <a:ea typeface="ヒラギノ角ゴ Pro W3" pitchFamily="127" charset="-128"/>
              </a:defRPr>
            </a:lvl6pPr>
            <a:lvl7pPr marL="2971800" eaLnBrk="0" hangingPunct="0">
              <a:defRPr sz="2400">
                <a:solidFill>
                  <a:schemeClr val="tx1"/>
                </a:solidFill>
                <a:latin typeface="Arial" pitchFamily="34" charset="0"/>
                <a:ea typeface="ヒラギノ角ゴ Pro W3" pitchFamily="127" charset="-128"/>
              </a:defRPr>
            </a:lvl7pPr>
            <a:lvl8pPr marL="3429000" eaLnBrk="0" hangingPunct="0">
              <a:defRPr sz="2400">
                <a:solidFill>
                  <a:schemeClr val="tx1"/>
                </a:solidFill>
                <a:latin typeface="Arial" pitchFamily="34" charset="0"/>
                <a:ea typeface="ヒラギノ角ゴ Pro W3" pitchFamily="127" charset="-128"/>
              </a:defRPr>
            </a:lvl8pPr>
            <a:lvl9pPr marL="3886200" eaLnBrk="0" hangingPunct="0">
              <a:defRPr sz="2400">
                <a:solidFill>
                  <a:schemeClr val="tx1"/>
                </a:solidFill>
                <a:latin typeface="Arial" pitchFamily="34" charset="0"/>
                <a:ea typeface="ヒラギノ角ゴ Pro W3" pitchFamily="127" charset="-128"/>
              </a:defRPr>
            </a:lvl9pPr>
          </a:lstStyle>
          <a:p>
            <a:r>
              <a:rPr lang="en-US" altLang="en-US" sz="1000" smtClean="0">
                <a:solidFill>
                  <a:srgbClr val="542200"/>
                </a:solidFill>
              </a:rPr>
              <a:t> </a:t>
            </a:r>
            <a:fld id="{CDF49FDC-AEAB-493D-9F1C-6ABB8DA92C96}" type="slidenum">
              <a:rPr lang="en-US" altLang="en-US" sz="1000" smtClean="0">
                <a:solidFill>
                  <a:srgbClr val="542200"/>
                </a:solidFill>
              </a:rPr>
              <a:pPr/>
              <a:t>13</a:t>
            </a:fld>
            <a:r>
              <a:rPr lang="en-US" altLang="en-US" sz="1000" smtClean="0">
                <a:solidFill>
                  <a:srgbClr val="542200"/>
                </a:solidFill>
              </a:rPr>
              <a:t>  </a:t>
            </a:r>
          </a:p>
        </p:txBody>
      </p:sp>
      <p:pic>
        <p:nvPicPr>
          <p:cNvPr id="15363" name="Picture 2" descr="situation_awareness_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2432050"/>
            <a:ext cx="47244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3"/>
          <p:cNvSpPr>
            <a:spLocks noGrp="1" noChangeArrowheads="1"/>
          </p:cNvSpPr>
          <p:nvPr>
            <p:ph type="body" sz="half" idx="1"/>
          </p:nvPr>
        </p:nvSpPr>
        <p:spPr>
          <a:xfrm>
            <a:off x="793750" y="2593975"/>
            <a:ext cx="3625850" cy="3279775"/>
          </a:xfrm>
        </p:spPr>
        <p:txBody>
          <a:bodyPr/>
          <a:lstStyle/>
          <a:p>
            <a:pPr marL="344488" lvl="1" indent="0" eaLnBrk="1" hangingPunct="1">
              <a:lnSpc>
                <a:spcPct val="90000"/>
              </a:lnSpc>
              <a:spcBef>
                <a:spcPct val="20000"/>
              </a:spcBef>
              <a:buFont typeface="Wingdings" pitchFamily="2" charset="2"/>
              <a:buNone/>
              <a:defRPr/>
            </a:pPr>
            <a:r>
              <a:rPr lang="en-US" sz="2200" dirty="0" smtClean="0"/>
              <a:t>Includes knowing…</a:t>
            </a:r>
          </a:p>
          <a:p>
            <a:pPr lvl="1" eaLnBrk="1" hangingPunct="1">
              <a:lnSpc>
                <a:spcPct val="90000"/>
              </a:lnSpc>
              <a:spcBef>
                <a:spcPct val="20000"/>
              </a:spcBef>
              <a:defRPr/>
            </a:pPr>
            <a:r>
              <a:rPr lang="en-US" sz="2200" dirty="0"/>
              <a:t>S</a:t>
            </a:r>
            <a:r>
              <a:rPr lang="en-US" sz="2200" dirty="0" smtClean="0"/>
              <a:t>tatus of the patient</a:t>
            </a:r>
          </a:p>
          <a:p>
            <a:pPr lvl="1" eaLnBrk="1" hangingPunct="1">
              <a:lnSpc>
                <a:spcPct val="90000"/>
              </a:lnSpc>
              <a:spcBef>
                <a:spcPct val="20000"/>
              </a:spcBef>
              <a:defRPr/>
            </a:pPr>
            <a:r>
              <a:rPr lang="en-US" sz="2200" dirty="0"/>
              <a:t>S</a:t>
            </a:r>
            <a:r>
              <a:rPr lang="en-US" sz="2200" dirty="0" smtClean="0"/>
              <a:t>tatus of other team </a:t>
            </a:r>
            <a:r>
              <a:rPr lang="en-US" sz="2200" dirty="0"/>
              <a:t>m</a:t>
            </a:r>
            <a:r>
              <a:rPr lang="en-US" sz="2200" dirty="0" smtClean="0"/>
              <a:t>embers</a:t>
            </a:r>
          </a:p>
          <a:p>
            <a:pPr lvl="1" eaLnBrk="1" hangingPunct="1">
              <a:lnSpc>
                <a:spcPct val="90000"/>
              </a:lnSpc>
              <a:spcBef>
                <a:spcPct val="20000"/>
              </a:spcBef>
              <a:defRPr/>
            </a:pPr>
            <a:r>
              <a:rPr lang="en-US" sz="2200" dirty="0" smtClean="0"/>
              <a:t>Environmental conditions</a:t>
            </a:r>
          </a:p>
          <a:p>
            <a:pPr lvl="1" eaLnBrk="1" hangingPunct="1">
              <a:lnSpc>
                <a:spcPct val="90000"/>
              </a:lnSpc>
              <a:spcBef>
                <a:spcPct val="20000"/>
              </a:spcBef>
              <a:defRPr/>
            </a:pPr>
            <a:r>
              <a:rPr lang="en-US" sz="2200" dirty="0" smtClean="0"/>
              <a:t>Current progress </a:t>
            </a:r>
            <a:r>
              <a:rPr lang="en-US" sz="2200" dirty="0"/>
              <a:t>t</a:t>
            </a:r>
            <a:r>
              <a:rPr lang="en-US" sz="2200" dirty="0" smtClean="0"/>
              <a:t>oward the goal</a:t>
            </a:r>
          </a:p>
        </p:txBody>
      </p:sp>
      <p:sp>
        <p:nvSpPr>
          <p:cNvPr id="15365" name="Text Box 4"/>
          <p:cNvSpPr txBox="1">
            <a:spLocks noChangeArrowheads="1"/>
          </p:cNvSpPr>
          <p:nvPr/>
        </p:nvSpPr>
        <p:spPr bwMode="auto">
          <a:xfrm>
            <a:off x="1028700" y="1676400"/>
            <a:ext cx="7734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pitchFamily="127" charset="-128"/>
              </a:defRPr>
            </a:lvl1pPr>
            <a:lvl2pPr marL="742950">
              <a:defRPr sz="2400">
                <a:solidFill>
                  <a:schemeClr val="tx1"/>
                </a:solidFill>
                <a:latin typeface="Arial" pitchFamily="34" charset="0"/>
                <a:ea typeface="ヒラギノ角ゴ Pro W3" pitchFamily="127" charset="-128"/>
              </a:defRPr>
            </a:lvl2pPr>
            <a:lvl3pPr marL="1143000">
              <a:defRPr sz="2400">
                <a:solidFill>
                  <a:schemeClr val="tx1"/>
                </a:solidFill>
                <a:latin typeface="Arial" pitchFamily="34" charset="0"/>
                <a:ea typeface="ヒラギノ角ゴ Pro W3" pitchFamily="127" charset="-128"/>
              </a:defRPr>
            </a:lvl3pPr>
            <a:lvl4pPr marL="1600200">
              <a:defRPr sz="2400">
                <a:solidFill>
                  <a:schemeClr val="tx1"/>
                </a:solidFill>
                <a:latin typeface="Arial" pitchFamily="34" charset="0"/>
                <a:ea typeface="ヒラギノ角ゴ Pro W3" pitchFamily="127" charset="-128"/>
              </a:defRPr>
            </a:lvl4pPr>
            <a:lvl5pPr marL="2057400">
              <a:defRPr sz="2400">
                <a:solidFill>
                  <a:schemeClr val="tx1"/>
                </a:solidFill>
                <a:latin typeface="Arial" pitchFamily="34" charset="0"/>
                <a:ea typeface="ヒラギノ角ゴ Pro W3" pitchFamily="127" charset="-128"/>
              </a:defRPr>
            </a:lvl5pPr>
            <a:lvl6pPr marL="2514600" eaLnBrk="0" hangingPunct="0">
              <a:defRPr sz="2400">
                <a:solidFill>
                  <a:schemeClr val="tx1"/>
                </a:solidFill>
                <a:latin typeface="Arial" pitchFamily="34" charset="0"/>
                <a:ea typeface="ヒラギノ角ゴ Pro W3" pitchFamily="127" charset="-128"/>
              </a:defRPr>
            </a:lvl6pPr>
            <a:lvl7pPr marL="2971800" eaLnBrk="0" hangingPunct="0">
              <a:defRPr sz="2400">
                <a:solidFill>
                  <a:schemeClr val="tx1"/>
                </a:solidFill>
                <a:latin typeface="Arial" pitchFamily="34" charset="0"/>
                <a:ea typeface="ヒラギノ角ゴ Pro W3" pitchFamily="127" charset="-128"/>
              </a:defRPr>
            </a:lvl7pPr>
            <a:lvl8pPr marL="3429000" eaLnBrk="0" hangingPunct="0">
              <a:defRPr sz="2400">
                <a:solidFill>
                  <a:schemeClr val="tx1"/>
                </a:solidFill>
                <a:latin typeface="Arial" pitchFamily="34" charset="0"/>
                <a:ea typeface="ヒラギノ角ゴ Pro W3" pitchFamily="127" charset="-128"/>
              </a:defRPr>
            </a:lvl8pPr>
            <a:lvl9pPr marL="3886200" eaLnBrk="0" hangingPunct="0">
              <a:defRPr sz="2400">
                <a:solidFill>
                  <a:schemeClr val="tx1"/>
                </a:solidFill>
                <a:latin typeface="Arial" pitchFamily="34" charset="0"/>
                <a:ea typeface="ヒラギノ角ゴ Pro W3" pitchFamily="127" charset="-128"/>
              </a:defRPr>
            </a:lvl9pPr>
          </a:lstStyle>
          <a:p>
            <a:pPr>
              <a:spcBef>
                <a:spcPct val="20000"/>
              </a:spcBef>
              <a:buFont typeface="Wingdings" pitchFamily="2" charset="2"/>
              <a:buNone/>
            </a:pPr>
            <a:r>
              <a:rPr lang="en-US" altLang="en-US" sz="2200" b="1"/>
              <a:t>The state of knowing the current conditions affecting one’s work.</a:t>
            </a:r>
          </a:p>
        </p:txBody>
      </p:sp>
      <p:sp>
        <p:nvSpPr>
          <p:cNvPr id="15366" name="Rectangle 5"/>
          <p:cNvSpPr>
            <a:spLocks noGrp="1" noChangeArrowheads="1"/>
          </p:cNvSpPr>
          <p:nvPr>
            <p:ph type="title"/>
          </p:nvPr>
        </p:nvSpPr>
        <p:spPr>
          <a:xfrm>
            <a:off x="750888" y="969963"/>
            <a:ext cx="7599362" cy="652462"/>
          </a:xfrm>
        </p:spPr>
        <p:txBody>
          <a:bodyPr/>
          <a:lstStyle/>
          <a:p>
            <a:pPr eaLnBrk="1" hangingPunct="1"/>
            <a:r>
              <a:rPr lang="en-US" altLang="en-US" smtClean="0">
                <a:ea typeface="ヒラギノ角ゴ Pro W3" pitchFamily="127" charset="-128"/>
              </a:rPr>
              <a:t>Situation Awareness is…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7" charset="-128"/>
              </a:defRPr>
            </a:lvl1pPr>
            <a:lvl2pPr marL="742950">
              <a:defRPr sz="2400">
                <a:solidFill>
                  <a:schemeClr val="tx1"/>
                </a:solidFill>
                <a:latin typeface="Arial" pitchFamily="34" charset="0"/>
                <a:ea typeface="ヒラギノ角ゴ Pro W3" pitchFamily="127" charset="-128"/>
              </a:defRPr>
            </a:lvl2pPr>
            <a:lvl3pPr marL="1143000">
              <a:defRPr sz="2400">
                <a:solidFill>
                  <a:schemeClr val="tx1"/>
                </a:solidFill>
                <a:latin typeface="Arial" pitchFamily="34" charset="0"/>
                <a:ea typeface="ヒラギノ角ゴ Pro W3" pitchFamily="127" charset="-128"/>
              </a:defRPr>
            </a:lvl3pPr>
            <a:lvl4pPr marL="1600200">
              <a:defRPr sz="2400">
                <a:solidFill>
                  <a:schemeClr val="tx1"/>
                </a:solidFill>
                <a:latin typeface="Arial" pitchFamily="34" charset="0"/>
                <a:ea typeface="ヒラギノ角ゴ Pro W3" pitchFamily="127" charset="-128"/>
              </a:defRPr>
            </a:lvl4pPr>
            <a:lvl5pPr marL="2057400">
              <a:defRPr sz="2400">
                <a:solidFill>
                  <a:schemeClr val="tx1"/>
                </a:solidFill>
                <a:latin typeface="Arial" pitchFamily="34" charset="0"/>
                <a:ea typeface="ヒラギノ角ゴ Pro W3" pitchFamily="127" charset="-128"/>
              </a:defRPr>
            </a:lvl5pPr>
            <a:lvl6pPr marL="2514600" eaLnBrk="0" hangingPunct="0">
              <a:defRPr sz="2400">
                <a:solidFill>
                  <a:schemeClr val="tx1"/>
                </a:solidFill>
                <a:latin typeface="Arial" pitchFamily="34" charset="0"/>
                <a:ea typeface="ヒラギノ角ゴ Pro W3" pitchFamily="127" charset="-128"/>
              </a:defRPr>
            </a:lvl6pPr>
            <a:lvl7pPr marL="2971800" eaLnBrk="0" hangingPunct="0">
              <a:defRPr sz="2400">
                <a:solidFill>
                  <a:schemeClr val="tx1"/>
                </a:solidFill>
                <a:latin typeface="Arial" pitchFamily="34" charset="0"/>
                <a:ea typeface="ヒラギノ角ゴ Pro W3" pitchFamily="127" charset="-128"/>
              </a:defRPr>
            </a:lvl7pPr>
            <a:lvl8pPr marL="3429000" eaLnBrk="0" hangingPunct="0">
              <a:defRPr sz="2400">
                <a:solidFill>
                  <a:schemeClr val="tx1"/>
                </a:solidFill>
                <a:latin typeface="Arial" pitchFamily="34" charset="0"/>
                <a:ea typeface="ヒラギノ角ゴ Pro W3" pitchFamily="127" charset="-128"/>
              </a:defRPr>
            </a:lvl8pPr>
            <a:lvl9pPr marL="3886200" eaLnBrk="0" hangingPunct="0">
              <a:defRPr sz="2400">
                <a:solidFill>
                  <a:schemeClr val="tx1"/>
                </a:solidFill>
                <a:latin typeface="Arial" pitchFamily="34" charset="0"/>
                <a:ea typeface="ヒラギノ角ゴ Pro W3" pitchFamily="127" charset="-128"/>
              </a:defRPr>
            </a:lvl9pPr>
          </a:lstStyle>
          <a:p>
            <a:r>
              <a:rPr lang="en-US" altLang="en-US" sz="1000" smtClean="0">
                <a:solidFill>
                  <a:srgbClr val="542200"/>
                </a:solidFill>
              </a:rPr>
              <a:t> </a:t>
            </a:r>
            <a:fld id="{692CD192-0173-4AA3-828C-5179E2F0D39B}" type="slidenum">
              <a:rPr lang="en-US" altLang="en-US" sz="1000" smtClean="0">
                <a:solidFill>
                  <a:srgbClr val="542200"/>
                </a:solidFill>
              </a:rPr>
              <a:pPr/>
              <a:t>14</a:t>
            </a:fld>
            <a:r>
              <a:rPr lang="en-US" altLang="en-US" sz="1000" smtClean="0">
                <a:solidFill>
                  <a:srgbClr val="542200"/>
                </a:solidFill>
              </a:rPr>
              <a:t>  </a:t>
            </a:r>
          </a:p>
        </p:txBody>
      </p:sp>
      <p:sp>
        <p:nvSpPr>
          <p:cNvPr id="16387" name="Rectangle 9"/>
          <p:cNvSpPr>
            <a:spLocks noGrp="1" noChangeArrowheads="1"/>
          </p:cNvSpPr>
          <p:nvPr>
            <p:ph type="title"/>
          </p:nvPr>
        </p:nvSpPr>
        <p:spPr>
          <a:xfrm>
            <a:off x="573088" y="763588"/>
            <a:ext cx="8415337" cy="914400"/>
          </a:xfrm>
        </p:spPr>
        <p:txBody>
          <a:bodyPr/>
          <a:lstStyle/>
          <a:p>
            <a:pPr eaLnBrk="1" hangingPunct="1"/>
            <a:r>
              <a:rPr lang="en-US" altLang="en-US" sz="3500" smtClean="0">
                <a:ea typeface="ヒラギノ角ゴ Pro W3" pitchFamily="127" charset="-128"/>
              </a:rPr>
              <a:t>Conditions That Undermine </a:t>
            </a:r>
            <a:br>
              <a:rPr lang="en-US" altLang="en-US" sz="3500" smtClean="0">
                <a:ea typeface="ヒラギノ角ゴ Pro W3" pitchFamily="127" charset="-128"/>
              </a:rPr>
            </a:br>
            <a:r>
              <a:rPr lang="en-US" altLang="en-US" sz="3500" smtClean="0">
                <a:ea typeface="ヒラギノ角ゴ Pro W3" pitchFamily="127" charset="-128"/>
              </a:rPr>
              <a:t>Situation Awareness</a:t>
            </a:r>
          </a:p>
        </p:txBody>
      </p:sp>
      <p:sp>
        <p:nvSpPr>
          <p:cNvPr id="16388" name="Rectangle 10"/>
          <p:cNvSpPr>
            <a:spLocks noGrp="1" noChangeArrowheads="1"/>
          </p:cNvSpPr>
          <p:nvPr>
            <p:ph type="body" idx="1"/>
          </p:nvPr>
        </p:nvSpPr>
        <p:spPr>
          <a:xfrm>
            <a:off x="1187450" y="1704975"/>
            <a:ext cx="7654925" cy="4664075"/>
          </a:xfrm>
        </p:spPr>
        <p:txBody>
          <a:bodyPr/>
          <a:lstStyle/>
          <a:p>
            <a:pPr lvl="1" eaLnBrk="1" hangingPunct="1">
              <a:buFont typeface="Wingdings" pitchFamily="2" charset="2"/>
              <a:buNone/>
            </a:pPr>
            <a:r>
              <a:rPr lang="en-US" altLang="en-US" sz="2300" b="1" smtClean="0">
                <a:ea typeface="ヒラギノ角ゴ Pro W3" pitchFamily="127" charset="-128"/>
              </a:rPr>
              <a:t>Failure to— </a:t>
            </a:r>
          </a:p>
          <a:p>
            <a:pPr lvl="1" eaLnBrk="1" hangingPunct="1">
              <a:lnSpc>
                <a:spcPct val="100000"/>
              </a:lnSpc>
              <a:spcBef>
                <a:spcPts val="600"/>
              </a:spcBef>
            </a:pPr>
            <a:r>
              <a:rPr lang="en-US" altLang="en-US" sz="2200" smtClean="0">
                <a:ea typeface="ヒラギノ角ゴ Pro W3" pitchFamily="127" charset="-128"/>
              </a:rPr>
              <a:t>Share information with the team</a:t>
            </a:r>
          </a:p>
          <a:p>
            <a:pPr lvl="1" eaLnBrk="1" hangingPunct="1">
              <a:lnSpc>
                <a:spcPct val="100000"/>
              </a:lnSpc>
              <a:spcBef>
                <a:spcPts val="600"/>
              </a:spcBef>
            </a:pPr>
            <a:r>
              <a:rPr lang="en-US" altLang="en-US" sz="2200" smtClean="0">
                <a:ea typeface="ヒラギノ角ゴ Pro W3" pitchFamily="127" charset="-128"/>
              </a:rPr>
              <a:t>Request information from others</a:t>
            </a:r>
          </a:p>
          <a:p>
            <a:pPr lvl="1" eaLnBrk="1" hangingPunct="1">
              <a:lnSpc>
                <a:spcPct val="100000"/>
              </a:lnSpc>
              <a:spcBef>
                <a:spcPts val="600"/>
              </a:spcBef>
            </a:pPr>
            <a:r>
              <a:rPr lang="en-US" altLang="en-US" sz="2200" smtClean="0">
                <a:ea typeface="ヒラギノ角ゴ Pro W3" pitchFamily="127" charset="-128"/>
              </a:rPr>
              <a:t>Direct information to specific team members </a:t>
            </a:r>
          </a:p>
          <a:p>
            <a:pPr lvl="1" eaLnBrk="1" hangingPunct="1">
              <a:lnSpc>
                <a:spcPct val="100000"/>
              </a:lnSpc>
              <a:spcBef>
                <a:spcPts val="600"/>
              </a:spcBef>
            </a:pPr>
            <a:r>
              <a:rPr lang="en-US" altLang="en-US" sz="2200" smtClean="0">
                <a:ea typeface="ヒラギノ角ゴ Pro W3" pitchFamily="127" charset="-128"/>
              </a:rPr>
              <a:t>Include patient or family in communication</a:t>
            </a:r>
          </a:p>
          <a:p>
            <a:pPr lvl="1" eaLnBrk="1" hangingPunct="1">
              <a:lnSpc>
                <a:spcPct val="100000"/>
              </a:lnSpc>
              <a:spcBef>
                <a:spcPts val="600"/>
              </a:spcBef>
            </a:pPr>
            <a:r>
              <a:rPr lang="en-US" altLang="en-US" sz="2200" smtClean="0">
                <a:ea typeface="ヒラギノ角ゴ Pro W3" pitchFamily="127" charset="-128"/>
              </a:rPr>
              <a:t>Utilize resources fully (e.g., status board, automation)</a:t>
            </a:r>
          </a:p>
          <a:p>
            <a:pPr lvl="1" eaLnBrk="1" hangingPunct="1">
              <a:lnSpc>
                <a:spcPct val="100000"/>
              </a:lnSpc>
              <a:spcBef>
                <a:spcPts val="600"/>
              </a:spcBef>
            </a:pPr>
            <a:r>
              <a:rPr lang="en-US" altLang="en-US" sz="2200" smtClean="0">
                <a:ea typeface="ヒラギノ角ゴ Pro W3" pitchFamily="127" charset="-128"/>
              </a:rPr>
              <a:t>Maintain documentation</a:t>
            </a:r>
          </a:p>
          <a:p>
            <a:pPr lvl="1" eaLnBrk="1" hangingPunct="1">
              <a:lnSpc>
                <a:spcPct val="100000"/>
              </a:lnSpc>
              <a:spcBef>
                <a:spcPts val="600"/>
              </a:spcBef>
            </a:pPr>
            <a:r>
              <a:rPr lang="en-US" altLang="en-US" sz="2200" smtClean="0">
                <a:ea typeface="ヒラギノ角ゴ Pro W3" pitchFamily="127" charset="-128"/>
              </a:rPr>
              <a:t>Know and understand where to focus attention</a:t>
            </a:r>
          </a:p>
          <a:p>
            <a:pPr lvl="1" eaLnBrk="1" hangingPunct="1">
              <a:lnSpc>
                <a:spcPct val="100000"/>
              </a:lnSpc>
              <a:spcBef>
                <a:spcPts val="600"/>
              </a:spcBef>
            </a:pPr>
            <a:r>
              <a:rPr lang="en-US" altLang="en-US" sz="2200" smtClean="0">
                <a:ea typeface="ヒラギノ角ゴ Pro W3" pitchFamily="127" charset="-128"/>
              </a:rPr>
              <a:t>Know and understand the plan</a:t>
            </a:r>
          </a:p>
          <a:p>
            <a:pPr lvl="1" eaLnBrk="1" hangingPunct="1">
              <a:lnSpc>
                <a:spcPct val="100000"/>
              </a:lnSpc>
              <a:spcBef>
                <a:spcPts val="600"/>
              </a:spcBef>
            </a:pPr>
            <a:r>
              <a:rPr lang="en-US" altLang="en-US" sz="2200" smtClean="0">
                <a:ea typeface="ヒラギノ角ゴ Pro W3" pitchFamily="127" charset="-128"/>
              </a:rPr>
              <a:t>Inform team members the plan has changed</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7" charset="-128"/>
              </a:defRPr>
            </a:lvl1pPr>
            <a:lvl2pPr marL="742950">
              <a:defRPr sz="2400">
                <a:solidFill>
                  <a:schemeClr val="tx1"/>
                </a:solidFill>
                <a:latin typeface="Arial" pitchFamily="34" charset="0"/>
                <a:ea typeface="ヒラギノ角ゴ Pro W3" pitchFamily="127" charset="-128"/>
              </a:defRPr>
            </a:lvl2pPr>
            <a:lvl3pPr marL="1143000">
              <a:defRPr sz="2400">
                <a:solidFill>
                  <a:schemeClr val="tx1"/>
                </a:solidFill>
                <a:latin typeface="Arial" pitchFamily="34" charset="0"/>
                <a:ea typeface="ヒラギノ角ゴ Pro W3" pitchFamily="127" charset="-128"/>
              </a:defRPr>
            </a:lvl3pPr>
            <a:lvl4pPr marL="1600200">
              <a:defRPr sz="2400">
                <a:solidFill>
                  <a:schemeClr val="tx1"/>
                </a:solidFill>
                <a:latin typeface="Arial" pitchFamily="34" charset="0"/>
                <a:ea typeface="ヒラギノ角ゴ Pro W3" pitchFamily="127" charset="-128"/>
              </a:defRPr>
            </a:lvl4pPr>
            <a:lvl5pPr marL="2057400">
              <a:defRPr sz="2400">
                <a:solidFill>
                  <a:schemeClr val="tx1"/>
                </a:solidFill>
                <a:latin typeface="Arial" pitchFamily="34" charset="0"/>
                <a:ea typeface="ヒラギノ角ゴ Pro W3" pitchFamily="127" charset="-128"/>
              </a:defRPr>
            </a:lvl5pPr>
            <a:lvl6pPr marL="2514600" eaLnBrk="0" hangingPunct="0">
              <a:defRPr sz="2400">
                <a:solidFill>
                  <a:schemeClr val="tx1"/>
                </a:solidFill>
                <a:latin typeface="Arial" pitchFamily="34" charset="0"/>
                <a:ea typeface="ヒラギノ角ゴ Pro W3" pitchFamily="127" charset="-128"/>
              </a:defRPr>
            </a:lvl6pPr>
            <a:lvl7pPr marL="2971800" eaLnBrk="0" hangingPunct="0">
              <a:defRPr sz="2400">
                <a:solidFill>
                  <a:schemeClr val="tx1"/>
                </a:solidFill>
                <a:latin typeface="Arial" pitchFamily="34" charset="0"/>
                <a:ea typeface="ヒラギノ角ゴ Pro W3" pitchFamily="127" charset="-128"/>
              </a:defRPr>
            </a:lvl7pPr>
            <a:lvl8pPr marL="3429000" eaLnBrk="0" hangingPunct="0">
              <a:defRPr sz="2400">
                <a:solidFill>
                  <a:schemeClr val="tx1"/>
                </a:solidFill>
                <a:latin typeface="Arial" pitchFamily="34" charset="0"/>
                <a:ea typeface="ヒラギノ角ゴ Pro W3" pitchFamily="127" charset="-128"/>
              </a:defRPr>
            </a:lvl8pPr>
            <a:lvl9pPr marL="3886200" eaLnBrk="0" hangingPunct="0">
              <a:defRPr sz="2400">
                <a:solidFill>
                  <a:schemeClr val="tx1"/>
                </a:solidFill>
                <a:latin typeface="Arial" pitchFamily="34" charset="0"/>
                <a:ea typeface="ヒラギノ角ゴ Pro W3" pitchFamily="127" charset="-128"/>
              </a:defRPr>
            </a:lvl9pPr>
          </a:lstStyle>
          <a:p>
            <a:r>
              <a:rPr lang="en-US" altLang="en-US" sz="1000" smtClean="0">
                <a:solidFill>
                  <a:srgbClr val="542200"/>
                </a:solidFill>
              </a:rPr>
              <a:t> </a:t>
            </a:r>
            <a:fld id="{9E1478DC-5F54-44A7-A92D-AE3356807AC7}" type="slidenum">
              <a:rPr lang="en-US" altLang="en-US" sz="1000" smtClean="0">
                <a:solidFill>
                  <a:srgbClr val="542200"/>
                </a:solidFill>
              </a:rPr>
              <a:pPr/>
              <a:t>15</a:t>
            </a:fld>
            <a:r>
              <a:rPr lang="en-US" altLang="en-US" sz="1000" smtClean="0">
                <a:solidFill>
                  <a:srgbClr val="542200"/>
                </a:solidFill>
              </a:rPr>
              <a:t>  </a:t>
            </a:r>
          </a:p>
        </p:txBody>
      </p:sp>
      <p:pic>
        <p:nvPicPr>
          <p:cNvPr id="17411" name="Picture 3" descr="mental model"/>
          <p:cNvPicPr>
            <a:picLocks noChangeAspect="1" noChangeArrowheads="1"/>
          </p:cNvPicPr>
          <p:nvPr/>
        </p:nvPicPr>
        <p:blipFill>
          <a:blip r:embed="rId3">
            <a:extLst>
              <a:ext uri="{28A0092B-C50C-407E-A947-70E740481C1C}">
                <a14:useLocalDpi xmlns:a14="http://schemas.microsoft.com/office/drawing/2010/main" val="0"/>
              </a:ext>
            </a:extLst>
          </a:blip>
          <a:srcRect l="3311" r="3278"/>
          <a:stretch>
            <a:fillRect/>
          </a:stretch>
        </p:blipFill>
        <p:spPr bwMode="auto">
          <a:xfrm>
            <a:off x="4843463" y="1854200"/>
            <a:ext cx="4148137"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2"/>
          <p:cNvSpPr>
            <a:spLocks noGrp="1" noChangeArrowheads="1"/>
          </p:cNvSpPr>
          <p:nvPr>
            <p:ph type="title"/>
          </p:nvPr>
        </p:nvSpPr>
        <p:spPr>
          <a:xfrm>
            <a:off x="863600" y="841375"/>
            <a:ext cx="7739063" cy="914400"/>
          </a:xfrm>
        </p:spPr>
        <p:txBody>
          <a:bodyPr/>
          <a:lstStyle/>
          <a:p>
            <a:pPr eaLnBrk="1" hangingPunct="1"/>
            <a:r>
              <a:rPr lang="en-US" altLang="en-US" smtClean="0">
                <a:ea typeface="ヒラギノ角ゴ Pro W3" pitchFamily="127" charset="-128"/>
              </a:rPr>
              <a:t>A Shared Mental Model is…</a:t>
            </a:r>
          </a:p>
        </p:txBody>
      </p:sp>
      <p:sp>
        <p:nvSpPr>
          <p:cNvPr id="17413" name="Rectangle 4"/>
          <p:cNvSpPr>
            <a:spLocks noGrp="1" noChangeArrowheads="1"/>
          </p:cNvSpPr>
          <p:nvPr>
            <p:ph type="body" sz="half" idx="1"/>
          </p:nvPr>
        </p:nvSpPr>
        <p:spPr>
          <a:xfrm>
            <a:off x="838200" y="2046288"/>
            <a:ext cx="4572000" cy="2778125"/>
          </a:xfrm>
        </p:spPr>
        <p:txBody>
          <a:bodyPr rIns="0"/>
          <a:lstStyle/>
          <a:p>
            <a:pPr marL="0" indent="0" eaLnBrk="1" hangingPunct="1">
              <a:spcBef>
                <a:spcPct val="0"/>
              </a:spcBef>
              <a:buFont typeface="Wingdings" pitchFamily="2" charset="2"/>
              <a:buNone/>
            </a:pPr>
            <a:r>
              <a:rPr lang="en-US" altLang="en-US" smtClean="0">
                <a:ea typeface="ヒラギノ角ゴ Pro W3" pitchFamily="127" charset="-128"/>
              </a:rPr>
              <a:t>The perception of, understanding of, or knowledge about a situation or process that is shared among team members through communication</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7" charset="-128"/>
              </a:defRPr>
            </a:lvl1pPr>
            <a:lvl2pPr marL="742950">
              <a:defRPr sz="2400">
                <a:solidFill>
                  <a:schemeClr val="tx1"/>
                </a:solidFill>
                <a:latin typeface="Arial" pitchFamily="34" charset="0"/>
                <a:ea typeface="ヒラギノ角ゴ Pro W3" pitchFamily="127" charset="-128"/>
              </a:defRPr>
            </a:lvl2pPr>
            <a:lvl3pPr marL="1143000">
              <a:defRPr sz="2400">
                <a:solidFill>
                  <a:schemeClr val="tx1"/>
                </a:solidFill>
                <a:latin typeface="Arial" pitchFamily="34" charset="0"/>
                <a:ea typeface="ヒラギノ角ゴ Pro W3" pitchFamily="127" charset="-128"/>
              </a:defRPr>
            </a:lvl3pPr>
            <a:lvl4pPr marL="1600200">
              <a:defRPr sz="2400">
                <a:solidFill>
                  <a:schemeClr val="tx1"/>
                </a:solidFill>
                <a:latin typeface="Arial" pitchFamily="34" charset="0"/>
                <a:ea typeface="ヒラギノ角ゴ Pro W3" pitchFamily="127" charset="-128"/>
              </a:defRPr>
            </a:lvl4pPr>
            <a:lvl5pPr marL="2057400">
              <a:defRPr sz="2400">
                <a:solidFill>
                  <a:schemeClr val="tx1"/>
                </a:solidFill>
                <a:latin typeface="Arial" pitchFamily="34" charset="0"/>
                <a:ea typeface="ヒラギノ角ゴ Pro W3" pitchFamily="127" charset="-128"/>
              </a:defRPr>
            </a:lvl5pPr>
            <a:lvl6pPr marL="2514600" eaLnBrk="0" hangingPunct="0">
              <a:defRPr sz="2400">
                <a:solidFill>
                  <a:schemeClr val="tx1"/>
                </a:solidFill>
                <a:latin typeface="Arial" pitchFamily="34" charset="0"/>
                <a:ea typeface="ヒラギノ角ゴ Pro W3" pitchFamily="127" charset="-128"/>
              </a:defRPr>
            </a:lvl6pPr>
            <a:lvl7pPr marL="2971800" eaLnBrk="0" hangingPunct="0">
              <a:defRPr sz="2400">
                <a:solidFill>
                  <a:schemeClr val="tx1"/>
                </a:solidFill>
                <a:latin typeface="Arial" pitchFamily="34" charset="0"/>
                <a:ea typeface="ヒラギノ角ゴ Pro W3" pitchFamily="127" charset="-128"/>
              </a:defRPr>
            </a:lvl7pPr>
            <a:lvl8pPr marL="3429000" eaLnBrk="0" hangingPunct="0">
              <a:defRPr sz="2400">
                <a:solidFill>
                  <a:schemeClr val="tx1"/>
                </a:solidFill>
                <a:latin typeface="Arial" pitchFamily="34" charset="0"/>
                <a:ea typeface="ヒラギノ角ゴ Pro W3" pitchFamily="127" charset="-128"/>
              </a:defRPr>
            </a:lvl8pPr>
            <a:lvl9pPr marL="3886200" eaLnBrk="0" hangingPunct="0">
              <a:defRPr sz="2400">
                <a:solidFill>
                  <a:schemeClr val="tx1"/>
                </a:solidFill>
                <a:latin typeface="Arial" pitchFamily="34" charset="0"/>
                <a:ea typeface="ヒラギノ角ゴ Pro W3" pitchFamily="127" charset="-128"/>
              </a:defRPr>
            </a:lvl9pPr>
          </a:lstStyle>
          <a:p>
            <a:r>
              <a:rPr lang="en-US" altLang="en-US" sz="1000" smtClean="0">
                <a:solidFill>
                  <a:srgbClr val="542200"/>
                </a:solidFill>
              </a:rPr>
              <a:t> </a:t>
            </a:r>
            <a:fld id="{D8060113-F83D-4A49-9ECC-8A6BE95BFD5C}" type="slidenum">
              <a:rPr lang="en-US" altLang="en-US" sz="1000" smtClean="0">
                <a:solidFill>
                  <a:srgbClr val="542200"/>
                </a:solidFill>
              </a:rPr>
              <a:pPr/>
              <a:t>16</a:t>
            </a:fld>
            <a:r>
              <a:rPr lang="en-US" altLang="en-US" sz="1000" smtClean="0">
                <a:solidFill>
                  <a:srgbClr val="542200"/>
                </a:solidFill>
              </a:rPr>
              <a:t>  </a:t>
            </a:r>
          </a:p>
        </p:txBody>
      </p:sp>
      <p:sp>
        <p:nvSpPr>
          <p:cNvPr id="18435" name="Rectangle 2"/>
          <p:cNvSpPr>
            <a:spLocks noGrp="1" noChangeArrowheads="1"/>
          </p:cNvSpPr>
          <p:nvPr>
            <p:ph type="title"/>
          </p:nvPr>
        </p:nvSpPr>
        <p:spPr>
          <a:xfrm>
            <a:off x="863600" y="841375"/>
            <a:ext cx="7739063" cy="914400"/>
          </a:xfrm>
        </p:spPr>
        <p:txBody>
          <a:bodyPr/>
          <a:lstStyle/>
          <a:p>
            <a:pPr eaLnBrk="1" hangingPunct="1"/>
            <a:r>
              <a:rPr lang="en-US" altLang="en-US" sz="3200" smtClean="0">
                <a:ea typeface="ヒラギノ角ゴ Pro W3" pitchFamily="127" charset="-128"/>
              </a:rPr>
              <a:t>Shared Mental Model?</a:t>
            </a:r>
          </a:p>
        </p:txBody>
      </p:sp>
      <p:pic>
        <p:nvPicPr>
          <p:cNvPr id="18436" name="Picture 7" descr="SafetyOfficer06[1]"/>
          <p:cNvPicPr>
            <a:picLocks noChangeAspect="1" noChangeArrowheads="1"/>
          </p:cNvPicPr>
          <p:nvPr/>
        </p:nvPicPr>
        <p:blipFill>
          <a:blip r:embed="rId3">
            <a:lum bright="10000" contrast="24000"/>
            <a:extLst>
              <a:ext uri="{28A0092B-C50C-407E-A947-70E740481C1C}">
                <a14:useLocalDpi xmlns:a14="http://schemas.microsoft.com/office/drawing/2010/main" val="0"/>
              </a:ext>
            </a:extLst>
          </a:blip>
          <a:srcRect/>
          <a:stretch>
            <a:fillRect/>
          </a:stretch>
        </p:blipFill>
        <p:spPr bwMode="auto">
          <a:xfrm>
            <a:off x="1743075" y="1778000"/>
            <a:ext cx="6243638"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7" charset="-128"/>
              </a:defRPr>
            </a:lvl1pPr>
            <a:lvl2pPr marL="742950">
              <a:defRPr sz="2400">
                <a:solidFill>
                  <a:schemeClr val="tx1"/>
                </a:solidFill>
                <a:latin typeface="Arial" pitchFamily="34" charset="0"/>
                <a:ea typeface="ヒラギノ角ゴ Pro W3" pitchFamily="127" charset="-128"/>
              </a:defRPr>
            </a:lvl2pPr>
            <a:lvl3pPr marL="1143000">
              <a:defRPr sz="2400">
                <a:solidFill>
                  <a:schemeClr val="tx1"/>
                </a:solidFill>
                <a:latin typeface="Arial" pitchFamily="34" charset="0"/>
                <a:ea typeface="ヒラギノ角ゴ Pro W3" pitchFamily="127" charset="-128"/>
              </a:defRPr>
            </a:lvl3pPr>
            <a:lvl4pPr marL="1600200">
              <a:defRPr sz="2400">
                <a:solidFill>
                  <a:schemeClr val="tx1"/>
                </a:solidFill>
                <a:latin typeface="Arial" pitchFamily="34" charset="0"/>
                <a:ea typeface="ヒラギノ角ゴ Pro W3" pitchFamily="127" charset="-128"/>
              </a:defRPr>
            </a:lvl4pPr>
            <a:lvl5pPr marL="2057400">
              <a:defRPr sz="2400">
                <a:solidFill>
                  <a:schemeClr val="tx1"/>
                </a:solidFill>
                <a:latin typeface="Arial" pitchFamily="34" charset="0"/>
                <a:ea typeface="ヒラギノ角ゴ Pro W3" pitchFamily="127" charset="-128"/>
              </a:defRPr>
            </a:lvl5pPr>
            <a:lvl6pPr marL="2514600" eaLnBrk="0" hangingPunct="0">
              <a:defRPr sz="2400">
                <a:solidFill>
                  <a:schemeClr val="tx1"/>
                </a:solidFill>
                <a:latin typeface="Arial" pitchFamily="34" charset="0"/>
                <a:ea typeface="ヒラギノ角ゴ Pro W3" pitchFamily="127" charset="-128"/>
              </a:defRPr>
            </a:lvl6pPr>
            <a:lvl7pPr marL="2971800" eaLnBrk="0" hangingPunct="0">
              <a:defRPr sz="2400">
                <a:solidFill>
                  <a:schemeClr val="tx1"/>
                </a:solidFill>
                <a:latin typeface="Arial" pitchFamily="34" charset="0"/>
                <a:ea typeface="ヒラギノ角ゴ Pro W3" pitchFamily="127" charset="-128"/>
              </a:defRPr>
            </a:lvl7pPr>
            <a:lvl8pPr marL="3429000" eaLnBrk="0" hangingPunct="0">
              <a:defRPr sz="2400">
                <a:solidFill>
                  <a:schemeClr val="tx1"/>
                </a:solidFill>
                <a:latin typeface="Arial" pitchFamily="34" charset="0"/>
                <a:ea typeface="ヒラギノ角ゴ Pro W3" pitchFamily="127" charset="-128"/>
              </a:defRPr>
            </a:lvl8pPr>
            <a:lvl9pPr marL="3886200" eaLnBrk="0" hangingPunct="0">
              <a:defRPr sz="2400">
                <a:solidFill>
                  <a:schemeClr val="tx1"/>
                </a:solidFill>
                <a:latin typeface="Arial" pitchFamily="34" charset="0"/>
                <a:ea typeface="ヒラギノ角ゴ Pro W3" pitchFamily="127" charset="-128"/>
              </a:defRPr>
            </a:lvl9pPr>
          </a:lstStyle>
          <a:p>
            <a:r>
              <a:rPr lang="en-US" altLang="en-US" sz="1000" smtClean="0">
                <a:solidFill>
                  <a:srgbClr val="542200"/>
                </a:solidFill>
              </a:rPr>
              <a:t> </a:t>
            </a:r>
            <a:fld id="{1542E6E6-7484-4907-97F6-2746D337882B}" type="slidenum">
              <a:rPr lang="en-US" altLang="en-US" sz="1000" smtClean="0">
                <a:solidFill>
                  <a:srgbClr val="542200"/>
                </a:solidFill>
              </a:rPr>
              <a:pPr/>
              <a:t>17</a:t>
            </a:fld>
            <a:r>
              <a:rPr lang="en-US" altLang="en-US" sz="1000" smtClean="0">
                <a:solidFill>
                  <a:srgbClr val="542200"/>
                </a:solidFill>
              </a:rPr>
              <a:t>  </a:t>
            </a:r>
          </a:p>
        </p:txBody>
      </p:sp>
      <p:sp>
        <p:nvSpPr>
          <p:cNvPr id="25603" name="Rectangle 3"/>
          <p:cNvSpPr>
            <a:spLocks noGrp="1" noChangeArrowheads="1"/>
          </p:cNvSpPr>
          <p:nvPr>
            <p:ph type="body" idx="1"/>
          </p:nvPr>
        </p:nvSpPr>
        <p:spPr>
          <a:xfrm>
            <a:off x="1714500" y="2011363"/>
            <a:ext cx="3151188" cy="4281487"/>
          </a:xfrm>
        </p:spPr>
        <p:txBody>
          <a:bodyPr/>
          <a:lstStyle/>
          <a:p>
            <a:pPr marL="0" indent="0" eaLnBrk="1" hangingPunct="1">
              <a:buFont typeface="Wingdings" pitchFamily="2" charset="2"/>
              <a:buNone/>
              <a:defRPr/>
            </a:pPr>
            <a:r>
              <a:rPr lang="en-US" b="1" dirty="0" smtClean="0"/>
              <a:t>When:</a:t>
            </a:r>
          </a:p>
          <a:p>
            <a:pPr eaLnBrk="1" hangingPunct="1">
              <a:defRPr/>
            </a:pPr>
            <a:r>
              <a:rPr lang="en-US" dirty="0" smtClean="0"/>
              <a:t>Briefs</a:t>
            </a:r>
          </a:p>
          <a:p>
            <a:pPr eaLnBrk="1" hangingPunct="1">
              <a:defRPr/>
            </a:pPr>
            <a:r>
              <a:rPr lang="en-US" dirty="0" smtClean="0"/>
              <a:t>Huddles</a:t>
            </a:r>
          </a:p>
          <a:p>
            <a:pPr eaLnBrk="1" hangingPunct="1">
              <a:defRPr/>
            </a:pPr>
            <a:r>
              <a:rPr lang="en-US" dirty="0" smtClean="0"/>
              <a:t>Debriefs</a:t>
            </a:r>
          </a:p>
          <a:p>
            <a:pPr eaLnBrk="1" hangingPunct="1">
              <a:defRPr/>
            </a:pPr>
            <a:r>
              <a:rPr lang="en-US" dirty="0" smtClean="0"/>
              <a:t>Transitions in Care</a:t>
            </a:r>
          </a:p>
          <a:p>
            <a:pPr eaLnBrk="1" hangingPunct="1">
              <a:buFont typeface="Wingdings" pitchFamily="2" charset="2"/>
              <a:buNone/>
              <a:defRPr/>
            </a:pPr>
            <a:endParaRPr lang="en-US" dirty="0" smtClean="0"/>
          </a:p>
          <a:p>
            <a:pPr lvl="1" eaLnBrk="1" hangingPunct="1">
              <a:buFont typeface="Wingdings" pitchFamily="2" charset="2"/>
              <a:buNone/>
              <a:defRPr/>
            </a:pPr>
            <a:endParaRPr lang="en-US" dirty="0" smtClean="0"/>
          </a:p>
        </p:txBody>
      </p:sp>
      <p:sp>
        <p:nvSpPr>
          <p:cNvPr id="19460" name="Rectangle 4"/>
          <p:cNvSpPr>
            <a:spLocks noGrp="1" noChangeArrowheads="1"/>
          </p:cNvSpPr>
          <p:nvPr>
            <p:ph type="title"/>
          </p:nvPr>
        </p:nvSpPr>
        <p:spPr/>
        <p:txBody>
          <a:bodyPr/>
          <a:lstStyle/>
          <a:p>
            <a:pPr eaLnBrk="1" hangingPunct="1"/>
            <a:r>
              <a:rPr lang="en-US" altLang="en-US" smtClean="0">
                <a:ea typeface="ヒラギノ角ゴ Pro W3" pitchFamily="127" charset="-128"/>
              </a:rPr>
              <a:t>When and How to Share?</a:t>
            </a:r>
          </a:p>
        </p:txBody>
      </p:sp>
      <p:sp>
        <p:nvSpPr>
          <p:cNvPr id="6" name="Rectangle 3"/>
          <p:cNvSpPr txBox="1">
            <a:spLocks noChangeArrowheads="1"/>
          </p:cNvSpPr>
          <p:nvPr/>
        </p:nvSpPr>
        <p:spPr bwMode="auto">
          <a:xfrm>
            <a:off x="5018088" y="2003425"/>
            <a:ext cx="3152775" cy="427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630238" indent="-285750" algn="l" rtl="0" eaLnBrk="0" fontAlgn="base" hangingPunct="0">
              <a:lnSpc>
                <a:spcPct val="95000"/>
              </a:lnSpc>
              <a:spcBef>
                <a:spcPct val="40000"/>
              </a:spcBef>
              <a:spcAft>
                <a:spcPct val="0"/>
              </a:spcAft>
              <a:buClr>
                <a:schemeClr val="accent1"/>
              </a:buClr>
              <a:buSzPct val="75000"/>
              <a:buFont typeface="Wingdings" pitchFamily="2" charset="2"/>
              <a:buChar char="n"/>
              <a:defRPr sz="2400">
                <a:solidFill>
                  <a:schemeClr val="tx1"/>
                </a:solidFill>
                <a:latin typeface="+mn-lt"/>
              </a:defRPr>
            </a:lvl2pPr>
            <a:lvl3pPr marL="860425" indent="-228600" algn="l" rtl="0" eaLnBrk="0" fontAlgn="base" hangingPunct="0">
              <a:lnSpc>
                <a:spcPct val="95000"/>
              </a:lnSpc>
              <a:spcBef>
                <a:spcPct val="20000"/>
              </a:spcBef>
              <a:spcAft>
                <a:spcPct val="0"/>
              </a:spcAft>
              <a:buClr>
                <a:schemeClr val="folHlink"/>
              </a:buClr>
              <a:buSzPct val="55000"/>
              <a:buFont typeface="Wingdings" pitchFamily="2" charset="2"/>
              <a:buChar char="n"/>
              <a:defRPr sz="2400">
                <a:solidFill>
                  <a:schemeClr val="tx1"/>
                </a:solidFill>
                <a:latin typeface="+mn-lt"/>
              </a:defRPr>
            </a:lvl3pPr>
            <a:lvl4pPr marL="1090613" indent="-228600" algn="l" rtl="0" eaLnBrk="0" fontAlgn="base" hangingPunct="0">
              <a:lnSpc>
                <a:spcPct val="95000"/>
              </a:lnSpc>
              <a:spcBef>
                <a:spcPct val="20000"/>
              </a:spcBef>
              <a:spcAft>
                <a:spcPct val="0"/>
              </a:spcAft>
              <a:buClr>
                <a:schemeClr val="accent1"/>
              </a:buClr>
              <a:buFont typeface="Wingdings" pitchFamily="2" charset="2"/>
              <a:buChar char="§"/>
              <a:defRPr sz="2400">
                <a:solidFill>
                  <a:schemeClr val="tx1"/>
                </a:solidFill>
                <a:latin typeface="+mn-lt"/>
              </a:defRPr>
            </a:lvl4pPr>
            <a:lvl5pPr marL="1320800" indent="-228600" algn="l" rtl="0" eaLnBrk="0" fontAlgn="base" hangingPunct="0">
              <a:lnSpc>
                <a:spcPct val="95000"/>
              </a:lnSpc>
              <a:spcBef>
                <a:spcPct val="20000"/>
              </a:spcBef>
              <a:spcAft>
                <a:spcPct val="0"/>
              </a:spcAft>
              <a:buClr>
                <a:schemeClr val="accent1"/>
              </a:buClr>
              <a:buFont typeface="Wingdings" pitchFamily="2" charset="2"/>
              <a:buChar char="§"/>
              <a:defRPr sz="2400">
                <a:solidFill>
                  <a:schemeClr val="tx1"/>
                </a:solidFill>
                <a:latin typeface="+mn-lt"/>
              </a:defRPr>
            </a:lvl5pPr>
            <a:lvl6pPr marL="17780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6pPr>
            <a:lvl7pPr marL="22352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7pPr>
            <a:lvl8pPr marL="26924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8pPr>
            <a:lvl9pPr marL="31496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9pPr>
          </a:lstStyle>
          <a:p>
            <a:pPr marL="0" indent="0" eaLnBrk="1" hangingPunct="1">
              <a:buFont typeface="Wingdings" pitchFamily="2" charset="2"/>
              <a:buNone/>
              <a:defRPr/>
            </a:pPr>
            <a:r>
              <a:rPr lang="en-US" b="1" kern="0" dirty="0" smtClean="0"/>
              <a:t>How:</a:t>
            </a:r>
          </a:p>
          <a:p>
            <a:pPr eaLnBrk="1" hangingPunct="1">
              <a:defRPr/>
            </a:pPr>
            <a:r>
              <a:rPr lang="en-US" kern="0" dirty="0" smtClean="0"/>
              <a:t>SBAR</a:t>
            </a:r>
          </a:p>
          <a:p>
            <a:pPr eaLnBrk="1" hangingPunct="1">
              <a:defRPr/>
            </a:pPr>
            <a:r>
              <a:rPr lang="en-US" kern="0" dirty="0" smtClean="0"/>
              <a:t>Call-outs</a:t>
            </a:r>
          </a:p>
          <a:p>
            <a:pPr eaLnBrk="1" hangingPunct="1">
              <a:defRPr/>
            </a:pPr>
            <a:r>
              <a:rPr lang="en-US" kern="0" dirty="0" smtClean="0"/>
              <a:t>Check-backs</a:t>
            </a:r>
          </a:p>
          <a:p>
            <a:pPr eaLnBrk="1" hangingPunct="1">
              <a:buFont typeface="Wingdings" pitchFamily="2" charset="2"/>
              <a:buNone/>
              <a:defRPr/>
            </a:pPr>
            <a:endParaRPr lang="en-US" kern="0" dirty="0" smtClean="0"/>
          </a:p>
          <a:p>
            <a:pPr lvl="1" eaLnBrk="1" hangingPunct="1">
              <a:buFont typeface="Wingdings" pitchFamily="2" charset="2"/>
              <a:buNone/>
              <a:defRPr/>
            </a:pPr>
            <a:endParaRPr lang="en-US" kern="0"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7" charset="-128"/>
              </a:defRPr>
            </a:lvl1pPr>
            <a:lvl2pPr marL="742950">
              <a:defRPr sz="2400">
                <a:solidFill>
                  <a:schemeClr val="tx1"/>
                </a:solidFill>
                <a:latin typeface="Arial" pitchFamily="34" charset="0"/>
                <a:ea typeface="ヒラギノ角ゴ Pro W3" pitchFamily="127" charset="-128"/>
              </a:defRPr>
            </a:lvl2pPr>
            <a:lvl3pPr marL="1143000">
              <a:defRPr sz="2400">
                <a:solidFill>
                  <a:schemeClr val="tx1"/>
                </a:solidFill>
                <a:latin typeface="Arial" pitchFamily="34" charset="0"/>
                <a:ea typeface="ヒラギノ角ゴ Pro W3" pitchFamily="127" charset="-128"/>
              </a:defRPr>
            </a:lvl3pPr>
            <a:lvl4pPr marL="1600200">
              <a:defRPr sz="2400">
                <a:solidFill>
                  <a:schemeClr val="tx1"/>
                </a:solidFill>
                <a:latin typeface="Arial" pitchFamily="34" charset="0"/>
                <a:ea typeface="ヒラギノ角ゴ Pro W3" pitchFamily="127" charset="-128"/>
              </a:defRPr>
            </a:lvl4pPr>
            <a:lvl5pPr marL="2057400">
              <a:defRPr sz="2400">
                <a:solidFill>
                  <a:schemeClr val="tx1"/>
                </a:solidFill>
                <a:latin typeface="Arial" pitchFamily="34" charset="0"/>
                <a:ea typeface="ヒラギノ角ゴ Pro W3" pitchFamily="127" charset="-128"/>
              </a:defRPr>
            </a:lvl5pPr>
            <a:lvl6pPr marL="2514600" eaLnBrk="0" hangingPunct="0">
              <a:defRPr sz="2400">
                <a:solidFill>
                  <a:schemeClr val="tx1"/>
                </a:solidFill>
                <a:latin typeface="Arial" pitchFamily="34" charset="0"/>
                <a:ea typeface="ヒラギノ角ゴ Pro W3" pitchFamily="127" charset="-128"/>
              </a:defRPr>
            </a:lvl6pPr>
            <a:lvl7pPr marL="2971800" eaLnBrk="0" hangingPunct="0">
              <a:defRPr sz="2400">
                <a:solidFill>
                  <a:schemeClr val="tx1"/>
                </a:solidFill>
                <a:latin typeface="Arial" pitchFamily="34" charset="0"/>
                <a:ea typeface="ヒラギノ角ゴ Pro W3" pitchFamily="127" charset="-128"/>
              </a:defRPr>
            </a:lvl7pPr>
            <a:lvl8pPr marL="3429000" eaLnBrk="0" hangingPunct="0">
              <a:defRPr sz="2400">
                <a:solidFill>
                  <a:schemeClr val="tx1"/>
                </a:solidFill>
                <a:latin typeface="Arial" pitchFamily="34" charset="0"/>
                <a:ea typeface="ヒラギノ角ゴ Pro W3" pitchFamily="127" charset="-128"/>
              </a:defRPr>
            </a:lvl8pPr>
            <a:lvl9pPr marL="3886200" eaLnBrk="0" hangingPunct="0">
              <a:defRPr sz="2400">
                <a:solidFill>
                  <a:schemeClr val="tx1"/>
                </a:solidFill>
                <a:latin typeface="Arial" pitchFamily="34" charset="0"/>
                <a:ea typeface="ヒラギノ角ゴ Pro W3" pitchFamily="127" charset="-128"/>
              </a:defRPr>
            </a:lvl9pPr>
          </a:lstStyle>
          <a:p>
            <a:r>
              <a:rPr lang="en-US" altLang="en-US" sz="1000" smtClean="0">
                <a:solidFill>
                  <a:srgbClr val="542200"/>
                </a:solidFill>
              </a:rPr>
              <a:t> </a:t>
            </a:r>
            <a:fld id="{32E491D0-71BC-44B1-846B-1C8942AFFE42}" type="slidenum">
              <a:rPr lang="en-US" altLang="en-US" sz="1000" smtClean="0">
                <a:solidFill>
                  <a:srgbClr val="542200"/>
                </a:solidFill>
              </a:rPr>
              <a:pPr/>
              <a:t>18</a:t>
            </a:fld>
            <a:r>
              <a:rPr lang="en-US" altLang="en-US" sz="1000" smtClean="0">
                <a:solidFill>
                  <a:srgbClr val="542200"/>
                </a:solidFill>
              </a:rPr>
              <a:t>  </a:t>
            </a:r>
          </a:p>
        </p:txBody>
      </p:sp>
      <p:sp>
        <p:nvSpPr>
          <p:cNvPr id="20483" name="Rectangle 2"/>
          <p:cNvSpPr>
            <a:spLocks noGrp="1" noChangeArrowheads="1"/>
          </p:cNvSpPr>
          <p:nvPr>
            <p:ph type="title"/>
          </p:nvPr>
        </p:nvSpPr>
        <p:spPr/>
        <p:txBody>
          <a:bodyPr/>
          <a:lstStyle/>
          <a:p>
            <a:pPr eaLnBrk="1" hangingPunct="1"/>
            <a:r>
              <a:rPr lang="en-US" altLang="en-US" smtClean="0">
                <a:ea typeface="ヒラギノ角ゴ Pro W3" pitchFamily="127" charset="-128"/>
              </a:rPr>
              <a:t>Practical Exercise</a:t>
            </a:r>
          </a:p>
        </p:txBody>
      </p:sp>
      <p:graphicFrame>
        <p:nvGraphicFramePr>
          <p:cNvPr id="93232" name="Group 48" descr="alt=&quot;&quot;"/>
          <p:cNvGraphicFramePr>
            <a:graphicFrameLocks noGrp="1"/>
          </p:cNvGraphicFramePr>
          <p:nvPr>
            <p:ph idx="1"/>
            <p:extLst>
              <p:ext uri="{D42A27DB-BD31-4B8C-83A1-F6EECF244321}">
                <p14:modId xmlns:p14="http://schemas.microsoft.com/office/powerpoint/2010/main" val="1711594018"/>
              </p:ext>
            </p:extLst>
          </p:nvPr>
        </p:nvGraphicFramePr>
        <p:xfrm>
          <a:off x="1520825" y="2016125"/>
          <a:ext cx="6251575" cy="2803552"/>
        </p:xfrm>
        <a:graphic>
          <a:graphicData uri="http://schemas.openxmlformats.org/drawingml/2006/table">
            <a:tbl>
              <a:tblPr/>
              <a:tblGrid>
                <a:gridCol w="1169988"/>
                <a:gridCol w="1462087"/>
                <a:gridCol w="1790700"/>
                <a:gridCol w="1828800"/>
              </a:tblGrid>
              <a:tr h="380844">
                <a:tc>
                  <a:txBody>
                    <a:bodyPr/>
                    <a:lstStyle/>
                    <a:p>
                      <a:pPr marL="0" marR="0" lvl="0" indent="0" algn="ctr"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bg1"/>
                          </a:solidFill>
                          <a:effectLst/>
                          <a:latin typeface="Arial" charset="0"/>
                        </a:rPr>
                        <a:t>Room #</a:t>
                      </a:r>
                    </a:p>
                  </a:txBody>
                  <a:tcPr marT="45644" marB="4564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18E9F"/>
                    </a:solidFill>
                  </a:tcPr>
                </a:tc>
                <a:tc>
                  <a:txBody>
                    <a:bodyPr/>
                    <a:lstStyle/>
                    <a:p>
                      <a:pPr marL="0" marR="0" lvl="0" indent="0" algn="ctr"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chemeClr val="bg1"/>
                          </a:solidFill>
                          <a:effectLst/>
                          <a:latin typeface="Arial" charset="0"/>
                        </a:rPr>
                        <a:t>Patient</a:t>
                      </a:r>
                    </a:p>
                  </a:txBody>
                  <a:tcPr marT="45644" marB="4564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18E9F"/>
                    </a:solidFill>
                  </a:tcPr>
                </a:tc>
                <a:tc>
                  <a:txBody>
                    <a:bodyPr/>
                    <a:lstStyle/>
                    <a:p>
                      <a:pPr marL="0" marR="0" lvl="0" indent="0" algn="ctr"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chemeClr val="bg1"/>
                          </a:solidFill>
                          <a:effectLst/>
                          <a:latin typeface="Arial" charset="0"/>
                        </a:rPr>
                        <a:t>Orders</a:t>
                      </a:r>
                    </a:p>
                  </a:txBody>
                  <a:tcPr marT="45644" marB="4564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18E9F"/>
                    </a:solidFill>
                  </a:tcPr>
                </a:tc>
                <a:tc>
                  <a:txBody>
                    <a:bodyPr/>
                    <a:lstStyle/>
                    <a:p>
                      <a:pPr marL="0" marR="0" lvl="0" indent="0" algn="ctr"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chemeClr val="bg1"/>
                          </a:solidFill>
                          <a:effectLst/>
                          <a:latin typeface="Arial" charset="0"/>
                        </a:rPr>
                        <a:t>VS</a:t>
                      </a:r>
                    </a:p>
                  </a:txBody>
                  <a:tcPr marT="45644" marB="4564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18E9F"/>
                    </a:solidFill>
                  </a:tcPr>
                </a:tc>
              </a:tr>
              <a:tr h="959959">
                <a:tc>
                  <a:txBody>
                    <a:bodyPr/>
                    <a:lstStyle/>
                    <a:p>
                      <a:pPr marL="0" marR="0" lvl="0" indent="0" algn="ctr"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chemeClr val="tx1"/>
                          </a:solidFill>
                          <a:effectLst/>
                          <a:latin typeface="Arial" charset="0"/>
                        </a:rPr>
                        <a:t>1</a:t>
                      </a:r>
                    </a:p>
                  </a:txBody>
                  <a:tcPr marT="45644" marB="4564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chemeClr val="tx1"/>
                          </a:solidFill>
                          <a:effectLst/>
                          <a:latin typeface="Arial" charset="0"/>
                        </a:rPr>
                        <a:t>Jackson</a:t>
                      </a:r>
                    </a:p>
                  </a:txBody>
                  <a:tcPr marT="45644" marB="4564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chemeClr val="tx1"/>
                          </a:solidFill>
                          <a:effectLst/>
                          <a:latin typeface="Arial" charset="0"/>
                        </a:rPr>
                        <a:t>EKG, O</a:t>
                      </a:r>
                      <a:r>
                        <a:rPr kumimoji="0" lang="en-US" sz="2000" b="0" i="0" u="none" strike="noStrike" cap="none" normalizeH="0" baseline="-25000" smtClean="0">
                          <a:ln>
                            <a:noFill/>
                          </a:ln>
                          <a:solidFill>
                            <a:schemeClr val="tx1"/>
                          </a:solidFill>
                          <a:effectLst/>
                          <a:latin typeface="Arial" charset="0"/>
                        </a:rPr>
                        <a:t>2</a:t>
                      </a:r>
                      <a:r>
                        <a:rPr kumimoji="0" lang="en-US" sz="2000" b="0" i="0" u="none" strike="noStrike" cap="none" normalizeH="0" baseline="0" smtClean="0">
                          <a:ln>
                            <a:noFill/>
                          </a:ln>
                          <a:solidFill>
                            <a:schemeClr val="tx1"/>
                          </a:solidFill>
                          <a:effectLst/>
                          <a:latin typeface="Arial" charset="0"/>
                        </a:rPr>
                        <a:t>, Cardiac Enzymes </a:t>
                      </a:r>
                    </a:p>
                  </a:txBody>
                  <a:tcPr marT="45644" marB="4564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chemeClr val="tx1"/>
                          </a:solidFill>
                          <a:effectLst/>
                          <a:latin typeface="Arial" charset="0"/>
                        </a:rPr>
                        <a:t>HR 115 R 24 </a:t>
                      </a:r>
                    </a:p>
                    <a:p>
                      <a:pPr marL="0" marR="0" lvl="0" indent="0" algn="l"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chemeClr val="tx1"/>
                          </a:solidFill>
                          <a:effectLst/>
                          <a:latin typeface="Arial" charset="0"/>
                        </a:rPr>
                        <a:t>B/P 174/98</a:t>
                      </a:r>
                    </a:p>
                  </a:txBody>
                  <a:tcPr marT="45644" marB="4564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70402">
                <a:tc>
                  <a:txBody>
                    <a:bodyPr/>
                    <a:lstStyle/>
                    <a:p>
                      <a:pPr marL="0" marR="0" lvl="0" indent="0" algn="ctr"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chemeClr val="tx1"/>
                          </a:solidFill>
                          <a:effectLst/>
                          <a:latin typeface="Arial" charset="0"/>
                        </a:rPr>
                        <a:t>2</a:t>
                      </a:r>
                    </a:p>
                  </a:txBody>
                  <a:tcPr marT="45644" marB="4564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CFCCE"/>
                    </a:solidFill>
                  </a:tcPr>
                </a:tc>
                <a:tc>
                  <a:txBody>
                    <a:bodyPr/>
                    <a:lstStyle/>
                    <a:p>
                      <a:pPr marL="0" marR="0" lvl="0" indent="0" algn="l"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chemeClr val="tx1"/>
                          </a:solidFill>
                          <a:effectLst/>
                          <a:latin typeface="Arial" charset="0"/>
                        </a:rPr>
                        <a:t>Simmons</a:t>
                      </a:r>
                    </a:p>
                  </a:txBody>
                  <a:tcPr marT="45644" marB="4564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CFCCE"/>
                    </a:solidFill>
                  </a:tcPr>
                </a:tc>
                <a:tc>
                  <a:txBody>
                    <a:bodyPr/>
                    <a:lstStyle/>
                    <a:p>
                      <a:pPr marL="0" marR="0" lvl="0" indent="0" algn="l"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CBC, UA, HCG, IV</a:t>
                      </a:r>
                    </a:p>
                  </a:txBody>
                  <a:tcPr marT="45644" marB="4564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CFCCE"/>
                    </a:solidFill>
                  </a:tcPr>
                </a:tc>
                <a:tc>
                  <a:txBody>
                    <a:bodyPr/>
                    <a:lstStyle/>
                    <a:p>
                      <a:pPr marL="0" marR="0" lvl="0" indent="0" algn="l"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chemeClr val="tx1"/>
                          </a:solidFill>
                          <a:effectLst/>
                          <a:latin typeface="Arial" charset="0"/>
                        </a:rPr>
                        <a:t>HR 132 R 22</a:t>
                      </a:r>
                      <a:br>
                        <a:rPr kumimoji="0" lang="en-US" sz="2000" b="0" i="0" u="none" strike="noStrike" cap="none" normalizeH="0" baseline="0" smtClean="0">
                          <a:ln>
                            <a:noFill/>
                          </a:ln>
                          <a:solidFill>
                            <a:schemeClr val="tx1"/>
                          </a:solidFill>
                          <a:effectLst/>
                          <a:latin typeface="Arial" charset="0"/>
                        </a:rPr>
                      </a:br>
                      <a:r>
                        <a:rPr kumimoji="0" lang="en-US" sz="2000" b="0" i="0" u="none" strike="noStrike" cap="none" normalizeH="0" baseline="0" smtClean="0">
                          <a:ln>
                            <a:noFill/>
                          </a:ln>
                          <a:solidFill>
                            <a:schemeClr val="tx1"/>
                          </a:solidFill>
                          <a:effectLst/>
                          <a:latin typeface="Arial" charset="0"/>
                        </a:rPr>
                        <a:t>B/P 92/76</a:t>
                      </a:r>
                    </a:p>
                  </a:txBody>
                  <a:tcPr marT="45644" marB="4564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CFCCE"/>
                    </a:solidFill>
                  </a:tcPr>
                </a:tc>
              </a:tr>
              <a:tr h="792320">
                <a:tc>
                  <a:txBody>
                    <a:bodyPr/>
                    <a:lstStyle/>
                    <a:p>
                      <a:pPr marL="0" marR="0" lvl="0" indent="0" algn="ctr"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chemeClr val="tx1"/>
                          </a:solidFill>
                          <a:effectLst/>
                          <a:latin typeface="Arial" charset="0"/>
                        </a:rPr>
                        <a:t>3</a:t>
                      </a:r>
                    </a:p>
                  </a:txBody>
                  <a:tcPr marT="45644" marB="4564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chemeClr val="tx1"/>
                          </a:solidFill>
                          <a:effectLst/>
                          <a:latin typeface="Arial" charset="0"/>
                        </a:rPr>
                        <a:t>Bailey</a:t>
                      </a:r>
                    </a:p>
                  </a:txBody>
                  <a:tcPr marT="45644" marB="4564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chemeClr val="tx1"/>
                          </a:solidFill>
                          <a:effectLst/>
                          <a:latin typeface="Arial" charset="0"/>
                        </a:rPr>
                        <a:t>CXR, neb Rx, CBC, UA, O</a:t>
                      </a:r>
                      <a:r>
                        <a:rPr kumimoji="0" lang="en-US" sz="2000" b="0" i="0" u="none" strike="noStrike" cap="none" normalizeH="0" baseline="-25000" smtClean="0">
                          <a:ln>
                            <a:noFill/>
                          </a:ln>
                          <a:solidFill>
                            <a:schemeClr val="tx1"/>
                          </a:solidFill>
                          <a:effectLst/>
                          <a:latin typeface="Arial" charset="0"/>
                        </a:rPr>
                        <a:t>2</a:t>
                      </a:r>
                    </a:p>
                  </a:txBody>
                  <a:tcPr marT="45644" marB="4564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HR 120 R 32 </a:t>
                      </a:r>
                    </a:p>
                    <a:p>
                      <a:pPr marL="0" marR="0" lvl="0" indent="0" algn="l"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B/P 132/86</a:t>
                      </a:r>
                    </a:p>
                  </a:txBody>
                  <a:tcPr marT="45644" marB="4564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pic>
        <p:nvPicPr>
          <p:cNvPr id="20511" name="Picture 33" descr="exerc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9863" y="4495800"/>
            <a:ext cx="120015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7" charset="-128"/>
              </a:defRPr>
            </a:lvl1pPr>
            <a:lvl2pPr marL="742950">
              <a:defRPr sz="2400">
                <a:solidFill>
                  <a:schemeClr val="tx1"/>
                </a:solidFill>
                <a:latin typeface="Arial" pitchFamily="34" charset="0"/>
                <a:ea typeface="ヒラギノ角ゴ Pro W3" pitchFamily="127" charset="-128"/>
              </a:defRPr>
            </a:lvl2pPr>
            <a:lvl3pPr marL="1143000">
              <a:defRPr sz="2400">
                <a:solidFill>
                  <a:schemeClr val="tx1"/>
                </a:solidFill>
                <a:latin typeface="Arial" pitchFamily="34" charset="0"/>
                <a:ea typeface="ヒラギノ角ゴ Pro W3" pitchFamily="127" charset="-128"/>
              </a:defRPr>
            </a:lvl3pPr>
            <a:lvl4pPr marL="1600200">
              <a:defRPr sz="2400">
                <a:solidFill>
                  <a:schemeClr val="tx1"/>
                </a:solidFill>
                <a:latin typeface="Arial" pitchFamily="34" charset="0"/>
                <a:ea typeface="ヒラギノ角ゴ Pro W3" pitchFamily="127" charset="-128"/>
              </a:defRPr>
            </a:lvl4pPr>
            <a:lvl5pPr marL="2057400">
              <a:defRPr sz="2400">
                <a:solidFill>
                  <a:schemeClr val="tx1"/>
                </a:solidFill>
                <a:latin typeface="Arial" pitchFamily="34" charset="0"/>
                <a:ea typeface="ヒラギノ角ゴ Pro W3" pitchFamily="127" charset="-128"/>
              </a:defRPr>
            </a:lvl5pPr>
            <a:lvl6pPr marL="2514600" eaLnBrk="0" hangingPunct="0">
              <a:defRPr sz="2400">
                <a:solidFill>
                  <a:schemeClr val="tx1"/>
                </a:solidFill>
                <a:latin typeface="Arial" pitchFamily="34" charset="0"/>
                <a:ea typeface="ヒラギノ角ゴ Pro W3" pitchFamily="127" charset="-128"/>
              </a:defRPr>
            </a:lvl6pPr>
            <a:lvl7pPr marL="2971800" eaLnBrk="0" hangingPunct="0">
              <a:defRPr sz="2400">
                <a:solidFill>
                  <a:schemeClr val="tx1"/>
                </a:solidFill>
                <a:latin typeface="Arial" pitchFamily="34" charset="0"/>
                <a:ea typeface="ヒラギノ角ゴ Pro W3" pitchFamily="127" charset="-128"/>
              </a:defRPr>
            </a:lvl7pPr>
            <a:lvl8pPr marL="3429000" eaLnBrk="0" hangingPunct="0">
              <a:defRPr sz="2400">
                <a:solidFill>
                  <a:schemeClr val="tx1"/>
                </a:solidFill>
                <a:latin typeface="Arial" pitchFamily="34" charset="0"/>
                <a:ea typeface="ヒラギノ角ゴ Pro W3" pitchFamily="127" charset="-128"/>
              </a:defRPr>
            </a:lvl8pPr>
            <a:lvl9pPr marL="3886200" eaLnBrk="0" hangingPunct="0">
              <a:defRPr sz="2400">
                <a:solidFill>
                  <a:schemeClr val="tx1"/>
                </a:solidFill>
                <a:latin typeface="Arial" pitchFamily="34" charset="0"/>
                <a:ea typeface="ヒラギノ角ゴ Pro W3" pitchFamily="127" charset="-128"/>
              </a:defRPr>
            </a:lvl9pPr>
          </a:lstStyle>
          <a:p>
            <a:r>
              <a:rPr lang="en-US" altLang="en-US" sz="1000" smtClean="0">
                <a:solidFill>
                  <a:srgbClr val="542200"/>
                </a:solidFill>
              </a:rPr>
              <a:t> </a:t>
            </a:r>
            <a:fld id="{A27A8F5F-D098-4EA7-B491-EC943DDF40AB}" type="slidenum">
              <a:rPr lang="en-US" altLang="en-US" sz="1000" smtClean="0">
                <a:solidFill>
                  <a:srgbClr val="542200"/>
                </a:solidFill>
              </a:rPr>
              <a:pPr/>
              <a:t>19</a:t>
            </a:fld>
            <a:r>
              <a:rPr lang="en-US" altLang="en-US" sz="1000" smtClean="0">
                <a:solidFill>
                  <a:srgbClr val="542200"/>
                </a:solidFill>
              </a:rPr>
              <a:t>  </a:t>
            </a:r>
          </a:p>
        </p:txBody>
      </p:sp>
      <p:graphicFrame>
        <p:nvGraphicFramePr>
          <p:cNvPr id="21507" name="Object 3" descr="alt=&quot;&quot;"/>
          <p:cNvGraphicFramePr>
            <a:graphicFrameLocks noChangeAspect="1"/>
          </p:cNvGraphicFramePr>
          <p:nvPr>
            <p:extLst>
              <p:ext uri="{D42A27DB-BD31-4B8C-83A1-F6EECF244321}">
                <p14:modId xmlns:p14="http://schemas.microsoft.com/office/powerpoint/2010/main" val="1828568742"/>
              </p:ext>
            </p:extLst>
          </p:nvPr>
        </p:nvGraphicFramePr>
        <p:xfrm>
          <a:off x="1447800" y="1419225"/>
          <a:ext cx="3275013" cy="3148013"/>
        </p:xfrm>
        <a:graphic>
          <a:graphicData uri="http://schemas.openxmlformats.org/presentationml/2006/ole">
            <mc:AlternateContent xmlns:mc="http://schemas.openxmlformats.org/markup-compatibility/2006">
              <mc:Choice xmlns:v="urn:schemas-microsoft-com:vml" Requires="v">
                <p:oleObj spid="_x0000_s21520" name="Photo Editor Photo" r:id="rId3" imgW="1905266" imgH="1905266" progId="MSPhotoEd.3">
                  <p:embed/>
                </p:oleObj>
              </mc:Choice>
              <mc:Fallback>
                <p:oleObj name="Photo Editor Photo" r:id="rId3" imgW="1905266" imgH="1905266" progId="MSPhotoEd.3">
                  <p:embed/>
                  <p:pic>
                    <p:nvPicPr>
                      <p:cNvPr id="0" name="Object 3"/>
                      <p:cNvPicPr>
                        <a:picLocks noChangeAspect="1" noChangeArrowheads="1"/>
                      </p:cNvPicPr>
                      <p:nvPr/>
                    </p:nvPicPr>
                    <p:blipFill>
                      <a:blip r:embed="rId4">
                        <a:lum contrast="60000"/>
                        <a:extLst>
                          <a:ext uri="{28A0092B-C50C-407E-A947-70E740481C1C}">
                            <a14:useLocalDpi xmlns:a14="http://schemas.microsoft.com/office/drawing/2010/main" val="0"/>
                          </a:ext>
                        </a:extLst>
                      </a:blip>
                      <a:srcRect b="3839"/>
                      <a:stretch>
                        <a:fillRect/>
                      </a:stretch>
                    </p:blipFill>
                    <p:spPr bwMode="auto">
                      <a:xfrm>
                        <a:off x="1447800" y="1419225"/>
                        <a:ext cx="3275013" cy="3148013"/>
                      </a:xfrm>
                      <a:prstGeom prst="rect">
                        <a:avLst/>
                      </a:prstGeom>
                      <a:noFill/>
                      <a:ln>
                        <a:noFill/>
                      </a:ln>
                      <a:effectLst/>
                      <a:extLst>
                        <a:ext uri="{909E8E84-426E-40DD-AFC4-6F175D3DCCD1}">
                          <a14:hiddenFill xmlns:a14="http://schemas.microsoft.com/office/drawing/2010/main">
                            <a:solidFill>
                              <a:srgbClr val="DB684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8" name="Object 4" descr="alt=&quot;&quot;"/>
          <p:cNvGraphicFramePr>
            <a:graphicFrameLocks noChangeAspect="1"/>
          </p:cNvGraphicFramePr>
          <p:nvPr>
            <p:extLst>
              <p:ext uri="{D42A27DB-BD31-4B8C-83A1-F6EECF244321}">
                <p14:modId xmlns:p14="http://schemas.microsoft.com/office/powerpoint/2010/main" val="3485097776"/>
              </p:ext>
            </p:extLst>
          </p:nvPr>
        </p:nvGraphicFramePr>
        <p:xfrm>
          <a:off x="2092325" y="4213225"/>
          <a:ext cx="2946400" cy="1963738"/>
        </p:xfrm>
        <a:graphic>
          <a:graphicData uri="http://schemas.openxmlformats.org/presentationml/2006/ole">
            <mc:AlternateContent xmlns:mc="http://schemas.openxmlformats.org/markup-compatibility/2006">
              <mc:Choice xmlns:v="urn:schemas-microsoft-com:vml" Requires="v">
                <p:oleObj spid="_x0000_s21521" name="Photo Editor Photo" r:id="rId5" imgW="2857899" imgH="1905266" progId="MSPhotoEd.3">
                  <p:embed/>
                </p:oleObj>
              </mc:Choice>
              <mc:Fallback>
                <p:oleObj name="Photo Editor Photo" r:id="rId5" imgW="2857899" imgH="1905266" progId="MSPhotoEd.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2325" y="4213225"/>
                        <a:ext cx="2946400" cy="1963738"/>
                      </a:xfrm>
                      <a:prstGeom prst="rect">
                        <a:avLst/>
                      </a:prstGeom>
                      <a:noFill/>
                      <a:ln>
                        <a:noFill/>
                      </a:ln>
                      <a:effectLst/>
                      <a:extLst>
                        <a:ext uri="{909E8E84-426E-40DD-AFC4-6F175D3DCCD1}">
                          <a14:hiddenFill xmlns:a14="http://schemas.microsoft.com/office/drawing/2010/main">
                            <a:solidFill>
                              <a:srgbClr val="DB684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9" name="Object 5" descr="alt=&quot;&quot;"/>
          <p:cNvGraphicFramePr>
            <a:graphicFrameLocks noGrp="1" noChangeAspect="1"/>
          </p:cNvGraphicFramePr>
          <p:nvPr>
            <p:ph idx="1"/>
            <p:extLst>
              <p:ext uri="{D42A27DB-BD31-4B8C-83A1-F6EECF244321}">
                <p14:modId xmlns:p14="http://schemas.microsoft.com/office/powerpoint/2010/main" val="456533075"/>
              </p:ext>
            </p:extLst>
          </p:nvPr>
        </p:nvGraphicFramePr>
        <p:xfrm>
          <a:off x="5445125" y="2084388"/>
          <a:ext cx="2736850" cy="3217862"/>
        </p:xfrm>
        <a:graphic>
          <a:graphicData uri="http://schemas.openxmlformats.org/presentationml/2006/ole">
            <mc:AlternateContent xmlns:mc="http://schemas.openxmlformats.org/markup-compatibility/2006">
              <mc:Choice xmlns:v="urn:schemas-microsoft-com:vml" Requires="v">
                <p:oleObj spid="_x0000_s21522" name="Photo Editor Photo" r:id="rId7" imgW="3428571" imgH="4904762" progId="MSPhotoEd.3">
                  <p:embed/>
                </p:oleObj>
              </mc:Choice>
              <mc:Fallback>
                <p:oleObj name="Photo Editor Photo" r:id="rId7" imgW="3428571" imgH="4904762" progId="MSPhotoEd.3">
                  <p:embed/>
                  <p:pic>
                    <p:nvPicPr>
                      <p:cNvPr id="0" name="Object 5"/>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45125" y="2084388"/>
                        <a:ext cx="2736850" cy="3217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1510" name="Rectangle 6"/>
          <p:cNvSpPr>
            <a:spLocks noGrp="1" noChangeArrowheads="1"/>
          </p:cNvSpPr>
          <p:nvPr>
            <p:ph type="title"/>
          </p:nvPr>
        </p:nvSpPr>
        <p:spPr/>
        <p:txBody>
          <a:bodyPr/>
          <a:lstStyle/>
          <a:p>
            <a:pPr eaLnBrk="1" hangingPunct="1"/>
            <a:r>
              <a:rPr lang="en-US" altLang="en-US" smtClean="0">
                <a:ea typeface="ヒラギノ角ゴ Pro W3" pitchFamily="127" charset="-128"/>
              </a:rPr>
              <a:t>What Do You See?</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7" charset="-128"/>
              </a:defRPr>
            </a:lvl1pPr>
            <a:lvl2pPr marL="742950">
              <a:defRPr sz="2400">
                <a:solidFill>
                  <a:schemeClr val="tx1"/>
                </a:solidFill>
                <a:latin typeface="Arial" pitchFamily="34" charset="0"/>
                <a:ea typeface="ヒラギノ角ゴ Pro W3" pitchFamily="127" charset="-128"/>
              </a:defRPr>
            </a:lvl2pPr>
            <a:lvl3pPr marL="1143000">
              <a:defRPr sz="2400">
                <a:solidFill>
                  <a:schemeClr val="tx1"/>
                </a:solidFill>
                <a:latin typeface="Arial" pitchFamily="34" charset="0"/>
                <a:ea typeface="ヒラギノ角ゴ Pro W3" pitchFamily="127" charset="-128"/>
              </a:defRPr>
            </a:lvl3pPr>
            <a:lvl4pPr marL="1600200">
              <a:defRPr sz="2400">
                <a:solidFill>
                  <a:schemeClr val="tx1"/>
                </a:solidFill>
                <a:latin typeface="Arial" pitchFamily="34" charset="0"/>
                <a:ea typeface="ヒラギノ角ゴ Pro W3" pitchFamily="127" charset="-128"/>
              </a:defRPr>
            </a:lvl4pPr>
            <a:lvl5pPr marL="2057400">
              <a:defRPr sz="2400">
                <a:solidFill>
                  <a:schemeClr val="tx1"/>
                </a:solidFill>
                <a:latin typeface="Arial" pitchFamily="34" charset="0"/>
                <a:ea typeface="ヒラギノ角ゴ Pro W3" pitchFamily="127" charset="-128"/>
              </a:defRPr>
            </a:lvl5pPr>
            <a:lvl6pPr marL="2514600" eaLnBrk="0" hangingPunct="0">
              <a:defRPr sz="2400">
                <a:solidFill>
                  <a:schemeClr val="tx1"/>
                </a:solidFill>
                <a:latin typeface="Arial" pitchFamily="34" charset="0"/>
                <a:ea typeface="ヒラギノ角ゴ Pro W3" pitchFamily="127" charset="-128"/>
              </a:defRPr>
            </a:lvl6pPr>
            <a:lvl7pPr marL="2971800" eaLnBrk="0" hangingPunct="0">
              <a:defRPr sz="2400">
                <a:solidFill>
                  <a:schemeClr val="tx1"/>
                </a:solidFill>
                <a:latin typeface="Arial" pitchFamily="34" charset="0"/>
                <a:ea typeface="ヒラギノ角ゴ Pro W3" pitchFamily="127" charset="-128"/>
              </a:defRPr>
            </a:lvl7pPr>
            <a:lvl8pPr marL="3429000" eaLnBrk="0" hangingPunct="0">
              <a:defRPr sz="2400">
                <a:solidFill>
                  <a:schemeClr val="tx1"/>
                </a:solidFill>
                <a:latin typeface="Arial" pitchFamily="34" charset="0"/>
                <a:ea typeface="ヒラギノ角ゴ Pro W3" pitchFamily="127" charset="-128"/>
              </a:defRPr>
            </a:lvl8pPr>
            <a:lvl9pPr marL="3886200" eaLnBrk="0" hangingPunct="0">
              <a:defRPr sz="2400">
                <a:solidFill>
                  <a:schemeClr val="tx1"/>
                </a:solidFill>
                <a:latin typeface="Arial" pitchFamily="34" charset="0"/>
                <a:ea typeface="ヒラギノ角ゴ Pro W3" pitchFamily="127" charset="-128"/>
              </a:defRPr>
            </a:lvl9pPr>
          </a:lstStyle>
          <a:p>
            <a:r>
              <a:rPr lang="en-US" altLang="en-US" sz="1000" smtClean="0">
                <a:solidFill>
                  <a:srgbClr val="542200"/>
                </a:solidFill>
              </a:rPr>
              <a:t> </a:t>
            </a:r>
            <a:fld id="{724DD4CB-BC0A-49AC-852E-FCEAD2DEE367}" type="slidenum">
              <a:rPr lang="en-US" altLang="en-US" sz="1000" smtClean="0">
                <a:solidFill>
                  <a:srgbClr val="542200"/>
                </a:solidFill>
              </a:rPr>
              <a:pPr/>
              <a:t>2</a:t>
            </a:fld>
            <a:r>
              <a:rPr lang="en-US" altLang="en-US" sz="1000" smtClean="0">
                <a:solidFill>
                  <a:srgbClr val="542200"/>
                </a:solidFill>
              </a:rPr>
              <a:t>  </a:t>
            </a:r>
          </a:p>
        </p:txBody>
      </p:sp>
      <p:sp>
        <p:nvSpPr>
          <p:cNvPr id="4099" name="Rectangle 2"/>
          <p:cNvSpPr>
            <a:spLocks noGrp="1" noChangeArrowheads="1"/>
          </p:cNvSpPr>
          <p:nvPr>
            <p:ph type="ctrTitle" idx="4294967295"/>
          </p:nvPr>
        </p:nvSpPr>
        <p:spPr>
          <a:xfrm>
            <a:off x="685800" y="2667000"/>
            <a:ext cx="8001000" cy="1470025"/>
          </a:xfrm>
        </p:spPr>
        <p:txBody>
          <a:bodyPr tIns="45720" bIns="45720" anchorCtr="0"/>
          <a:lstStyle/>
          <a:p>
            <a:pPr eaLnBrk="1" hangingPunct="1"/>
            <a:r>
              <a:rPr lang="en-US" altLang="en-US" sz="3800" smtClean="0">
                <a:ea typeface="ヒラギノ角ゴ Pro W3" pitchFamily="127" charset="-128"/>
              </a:rPr>
              <a:t>Teamwork Exercise #2</a:t>
            </a:r>
          </a:p>
        </p:txBody>
      </p:sp>
      <p:pic>
        <p:nvPicPr>
          <p:cNvPr id="4100" name="Picture 3" descr="exerc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7275" y="4402138"/>
            <a:ext cx="1317625"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7" charset="-128"/>
              </a:defRPr>
            </a:lvl1pPr>
            <a:lvl2pPr marL="742950">
              <a:defRPr sz="2400">
                <a:solidFill>
                  <a:schemeClr val="tx1"/>
                </a:solidFill>
                <a:latin typeface="Arial" pitchFamily="34" charset="0"/>
                <a:ea typeface="ヒラギノ角ゴ Pro W3" pitchFamily="127" charset="-128"/>
              </a:defRPr>
            </a:lvl2pPr>
            <a:lvl3pPr marL="1143000">
              <a:defRPr sz="2400">
                <a:solidFill>
                  <a:schemeClr val="tx1"/>
                </a:solidFill>
                <a:latin typeface="Arial" pitchFamily="34" charset="0"/>
                <a:ea typeface="ヒラギノ角ゴ Pro W3" pitchFamily="127" charset="-128"/>
              </a:defRPr>
            </a:lvl3pPr>
            <a:lvl4pPr marL="1600200">
              <a:defRPr sz="2400">
                <a:solidFill>
                  <a:schemeClr val="tx1"/>
                </a:solidFill>
                <a:latin typeface="Arial" pitchFamily="34" charset="0"/>
                <a:ea typeface="ヒラギノ角ゴ Pro W3" pitchFamily="127" charset="-128"/>
              </a:defRPr>
            </a:lvl4pPr>
            <a:lvl5pPr marL="2057400">
              <a:defRPr sz="2400">
                <a:solidFill>
                  <a:schemeClr val="tx1"/>
                </a:solidFill>
                <a:latin typeface="Arial" pitchFamily="34" charset="0"/>
                <a:ea typeface="ヒラギノ角ゴ Pro W3" pitchFamily="127" charset="-128"/>
              </a:defRPr>
            </a:lvl5pPr>
            <a:lvl6pPr marL="2514600" eaLnBrk="0" hangingPunct="0">
              <a:defRPr sz="2400">
                <a:solidFill>
                  <a:schemeClr val="tx1"/>
                </a:solidFill>
                <a:latin typeface="Arial" pitchFamily="34" charset="0"/>
                <a:ea typeface="ヒラギノ角ゴ Pro W3" pitchFamily="127" charset="-128"/>
              </a:defRPr>
            </a:lvl6pPr>
            <a:lvl7pPr marL="2971800" eaLnBrk="0" hangingPunct="0">
              <a:defRPr sz="2400">
                <a:solidFill>
                  <a:schemeClr val="tx1"/>
                </a:solidFill>
                <a:latin typeface="Arial" pitchFamily="34" charset="0"/>
                <a:ea typeface="ヒラギノ角ゴ Pro W3" pitchFamily="127" charset="-128"/>
              </a:defRPr>
            </a:lvl7pPr>
            <a:lvl8pPr marL="3429000" eaLnBrk="0" hangingPunct="0">
              <a:defRPr sz="2400">
                <a:solidFill>
                  <a:schemeClr val="tx1"/>
                </a:solidFill>
                <a:latin typeface="Arial" pitchFamily="34" charset="0"/>
                <a:ea typeface="ヒラギノ角ゴ Pro W3" pitchFamily="127" charset="-128"/>
              </a:defRPr>
            </a:lvl8pPr>
            <a:lvl9pPr marL="3886200" eaLnBrk="0" hangingPunct="0">
              <a:defRPr sz="2400">
                <a:solidFill>
                  <a:schemeClr val="tx1"/>
                </a:solidFill>
                <a:latin typeface="Arial" pitchFamily="34" charset="0"/>
                <a:ea typeface="ヒラギノ角ゴ Pro W3" pitchFamily="127" charset="-128"/>
              </a:defRPr>
            </a:lvl9pPr>
          </a:lstStyle>
          <a:p>
            <a:r>
              <a:rPr lang="en-US" altLang="en-US" sz="1000" smtClean="0">
                <a:solidFill>
                  <a:srgbClr val="542200"/>
                </a:solidFill>
              </a:rPr>
              <a:t> </a:t>
            </a:r>
            <a:fld id="{99AF2E00-AABF-4EB6-AC69-5FFFF7F55F8D}" type="slidenum">
              <a:rPr lang="en-US" altLang="en-US" sz="1000" smtClean="0">
                <a:solidFill>
                  <a:srgbClr val="542200"/>
                </a:solidFill>
              </a:rPr>
              <a:pPr/>
              <a:t>20</a:t>
            </a:fld>
            <a:r>
              <a:rPr lang="en-US" altLang="en-US" sz="1000" smtClean="0">
                <a:solidFill>
                  <a:srgbClr val="542200"/>
                </a:solidFill>
              </a:rPr>
              <a:t>  </a:t>
            </a:r>
          </a:p>
        </p:txBody>
      </p:sp>
      <p:sp>
        <p:nvSpPr>
          <p:cNvPr id="21507" name="Rectangle 3"/>
          <p:cNvSpPr>
            <a:spLocks noGrp="1" noChangeArrowheads="1"/>
          </p:cNvSpPr>
          <p:nvPr>
            <p:ph type="body" idx="1"/>
          </p:nvPr>
        </p:nvSpPr>
        <p:spPr>
          <a:xfrm>
            <a:off x="1308100" y="2098675"/>
            <a:ext cx="7327900" cy="4267200"/>
          </a:xfrm>
        </p:spPr>
        <p:txBody>
          <a:bodyPr/>
          <a:lstStyle/>
          <a:p>
            <a:pPr marL="342900" lvl="1" indent="-342900" eaLnBrk="1" hangingPunct="1">
              <a:buClr>
                <a:schemeClr val="folHlink"/>
              </a:buClr>
              <a:buSzPct val="90000"/>
              <a:defRPr/>
            </a:pPr>
            <a:r>
              <a:rPr lang="en-US" dirty="0" smtClean="0">
                <a:ea typeface="+mn-ea"/>
                <a:cs typeface="+mn-cs"/>
              </a:rPr>
              <a:t>Lead </a:t>
            </a:r>
            <a:r>
              <a:rPr lang="en-US" dirty="0">
                <a:ea typeface="+mn-ea"/>
                <a:cs typeface="+mn-cs"/>
              </a:rPr>
              <a:t>to mutual </a:t>
            </a:r>
            <a:r>
              <a:rPr lang="en-US" dirty="0" smtClean="0">
                <a:ea typeface="+mn-ea"/>
                <a:cs typeface="+mn-cs"/>
              </a:rPr>
              <a:t>understanding of situation</a:t>
            </a:r>
            <a:endParaRPr lang="en-US" dirty="0">
              <a:ea typeface="+mn-ea"/>
              <a:cs typeface="+mn-cs"/>
            </a:endParaRPr>
          </a:p>
          <a:p>
            <a:pPr marL="342900" lvl="1" indent="-342900" eaLnBrk="1" hangingPunct="1">
              <a:buClr>
                <a:schemeClr val="folHlink"/>
              </a:buClr>
              <a:buSzPct val="90000"/>
              <a:defRPr/>
            </a:pPr>
            <a:r>
              <a:rPr lang="en-US" dirty="0" smtClean="0">
                <a:ea typeface="+mn-ea"/>
                <a:cs typeface="+mn-cs"/>
              </a:rPr>
              <a:t>Lead to more </a:t>
            </a:r>
            <a:r>
              <a:rPr lang="en-US" dirty="0">
                <a:ea typeface="+mn-ea"/>
                <a:cs typeface="+mn-cs"/>
              </a:rPr>
              <a:t>effective communication </a:t>
            </a:r>
          </a:p>
          <a:p>
            <a:pPr marL="342900" lvl="1" indent="-342900" eaLnBrk="1" hangingPunct="1">
              <a:buClr>
                <a:schemeClr val="folHlink"/>
              </a:buClr>
              <a:buSzPct val="90000"/>
              <a:defRPr/>
            </a:pPr>
            <a:r>
              <a:rPr lang="en-US" dirty="0" smtClean="0">
                <a:ea typeface="+mn-ea"/>
                <a:cs typeface="+mn-cs"/>
              </a:rPr>
              <a:t>Enable back-up </a:t>
            </a:r>
            <a:r>
              <a:rPr lang="en-US" dirty="0">
                <a:ea typeface="+mn-ea"/>
                <a:cs typeface="+mn-cs"/>
              </a:rPr>
              <a:t>behaviors</a:t>
            </a:r>
          </a:p>
          <a:p>
            <a:pPr marL="342900" lvl="1" indent="-342900" eaLnBrk="1" hangingPunct="1">
              <a:buClr>
                <a:schemeClr val="folHlink"/>
              </a:buClr>
              <a:buSzPct val="90000"/>
              <a:defRPr/>
            </a:pPr>
            <a:r>
              <a:rPr lang="en-US" dirty="0" smtClean="0">
                <a:ea typeface="+mn-ea"/>
                <a:cs typeface="+mn-cs"/>
              </a:rPr>
              <a:t>Help ensure understanding of each other’</a:t>
            </a:r>
            <a:r>
              <a:rPr lang="en-US" altLang="ja-JP" dirty="0" smtClean="0">
                <a:ea typeface="+mn-ea"/>
                <a:cs typeface="+mn-cs"/>
              </a:rPr>
              <a:t>s </a:t>
            </a:r>
            <a:r>
              <a:rPr lang="en-US" altLang="ja-JP" dirty="0">
                <a:ea typeface="+mn-ea"/>
                <a:cs typeface="+mn-cs"/>
              </a:rPr>
              <a:t>roles and how they interplay</a:t>
            </a:r>
          </a:p>
          <a:p>
            <a:pPr marL="342900" lvl="1" indent="-342900" eaLnBrk="1" hangingPunct="1">
              <a:buClr>
                <a:schemeClr val="folHlink"/>
              </a:buClr>
              <a:buSzPct val="90000"/>
              <a:defRPr/>
            </a:pPr>
            <a:r>
              <a:rPr lang="en-US" dirty="0" smtClean="0">
                <a:ea typeface="+mn-ea"/>
                <a:cs typeface="+mn-cs"/>
              </a:rPr>
              <a:t>Enable better prediction and anticipation of team needs</a:t>
            </a:r>
          </a:p>
          <a:p>
            <a:pPr marL="342900" lvl="1" indent="-342900" eaLnBrk="1" hangingPunct="1">
              <a:buClr>
                <a:schemeClr val="folHlink"/>
              </a:buClr>
              <a:buSzPct val="90000"/>
              <a:defRPr/>
            </a:pPr>
            <a:r>
              <a:rPr lang="en-US" dirty="0" smtClean="0">
                <a:ea typeface="+mn-ea"/>
                <a:cs typeface="+mn-cs"/>
              </a:rPr>
              <a:t>Create </a:t>
            </a:r>
            <a:r>
              <a:rPr lang="en-US" dirty="0">
                <a:ea typeface="+mn-ea"/>
                <a:cs typeface="+mn-cs"/>
              </a:rPr>
              <a:t>commonality of effort and purpose</a:t>
            </a:r>
          </a:p>
        </p:txBody>
      </p:sp>
      <p:sp>
        <p:nvSpPr>
          <p:cNvPr id="22532" name="Rectangle 4"/>
          <p:cNvSpPr>
            <a:spLocks noGrp="1" noChangeArrowheads="1"/>
          </p:cNvSpPr>
          <p:nvPr>
            <p:ph type="title"/>
          </p:nvPr>
        </p:nvSpPr>
        <p:spPr>
          <a:xfrm>
            <a:off x="871538" y="1057275"/>
            <a:ext cx="7739062" cy="914400"/>
          </a:xfrm>
        </p:spPr>
        <p:txBody>
          <a:bodyPr/>
          <a:lstStyle/>
          <a:p>
            <a:pPr eaLnBrk="1" hangingPunct="1"/>
            <a:r>
              <a:rPr lang="en-US" altLang="en-US" sz="3200" smtClean="0">
                <a:ea typeface="ヒラギノ角ゴ Pro W3" pitchFamily="127" charset="-128"/>
              </a:rPr>
              <a:t>How Shared Mental Models </a:t>
            </a:r>
            <a:br>
              <a:rPr lang="en-US" altLang="en-US" sz="3200" smtClean="0">
                <a:ea typeface="ヒラギノ角ゴ Pro W3" pitchFamily="127" charset="-128"/>
              </a:rPr>
            </a:br>
            <a:r>
              <a:rPr lang="en-US" altLang="en-US" sz="3200" smtClean="0">
                <a:ea typeface="ヒラギノ角ゴ Pro W3" pitchFamily="127" charset="-128"/>
              </a:rPr>
              <a:t>Help Teams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7" charset="-128"/>
              </a:defRPr>
            </a:lvl1pPr>
            <a:lvl2pPr marL="742950">
              <a:defRPr sz="2400">
                <a:solidFill>
                  <a:schemeClr val="tx1"/>
                </a:solidFill>
                <a:latin typeface="Arial" pitchFamily="34" charset="0"/>
                <a:ea typeface="ヒラギノ角ゴ Pro W3" pitchFamily="127" charset="-128"/>
              </a:defRPr>
            </a:lvl2pPr>
            <a:lvl3pPr marL="1143000">
              <a:defRPr sz="2400">
                <a:solidFill>
                  <a:schemeClr val="tx1"/>
                </a:solidFill>
                <a:latin typeface="Arial" pitchFamily="34" charset="0"/>
                <a:ea typeface="ヒラギノ角ゴ Pro W3" pitchFamily="127" charset="-128"/>
              </a:defRPr>
            </a:lvl3pPr>
            <a:lvl4pPr marL="1600200">
              <a:defRPr sz="2400">
                <a:solidFill>
                  <a:schemeClr val="tx1"/>
                </a:solidFill>
                <a:latin typeface="Arial" pitchFamily="34" charset="0"/>
                <a:ea typeface="ヒラギノ角ゴ Pro W3" pitchFamily="127" charset="-128"/>
              </a:defRPr>
            </a:lvl4pPr>
            <a:lvl5pPr marL="2057400">
              <a:defRPr sz="2400">
                <a:solidFill>
                  <a:schemeClr val="tx1"/>
                </a:solidFill>
                <a:latin typeface="Arial" pitchFamily="34" charset="0"/>
                <a:ea typeface="ヒラギノ角ゴ Pro W3" pitchFamily="127" charset="-128"/>
              </a:defRPr>
            </a:lvl5pPr>
            <a:lvl6pPr marL="2514600" eaLnBrk="0" hangingPunct="0">
              <a:defRPr sz="2400">
                <a:solidFill>
                  <a:schemeClr val="tx1"/>
                </a:solidFill>
                <a:latin typeface="Arial" pitchFamily="34" charset="0"/>
                <a:ea typeface="ヒラギノ角ゴ Pro W3" pitchFamily="127" charset="-128"/>
              </a:defRPr>
            </a:lvl6pPr>
            <a:lvl7pPr marL="2971800" eaLnBrk="0" hangingPunct="0">
              <a:defRPr sz="2400">
                <a:solidFill>
                  <a:schemeClr val="tx1"/>
                </a:solidFill>
                <a:latin typeface="Arial" pitchFamily="34" charset="0"/>
                <a:ea typeface="ヒラギノ角ゴ Pro W3" pitchFamily="127" charset="-128"/>
              </a:defRPr>
            </a:lvl7pPr>
            <a:lvl8pPr marL="3429000" eaLnBrk="0" hangingPunct="0">
              <a:defRPr sz="2400">
                <a:solidFill>
                  <a:schemeClr val="tx1"/>
                </a:solidFill>
                <a:latin typeface="Arial" pitchFamily="34" charset="0"/>
                <a:ea typeface="ヒラギノ角ゴ Pro W3" pitchFamily="127" charset="-128"/>
              </a:defRPr>
            </a:lvl8pPr>
            <a:lvl9pPr marL="3886200" eaLnBrk="0" hangingPunct="0">
              <a:defRPr sz="2400">
                <a:solidFill>
                  <a:schemeClr val="tx1"/>
                </a:solidFill>
                <a:latin typeface="Arial" pitchFamily="34" charset="0"/>
                <a:ea typeface="ヒラギノ角ゴ Pro W3" pitchFamily="127" charset="-128"/>
              </a:defRPr>
            </a:lvl9pPr>
          </a:lstStyle>
          <a:p>
            <a:r>
              <a:rPr lang="en-US" altLang="en-US" sz="1000" smtClean="0">
                <a:solidFill>
                  <a:srgbClr val="542200"/>
                </a:solidFill>
              </a:rPr>
              <a:t> </a:t>
            </a:r>
            <a:fld id="{46CC606D-3BD0-4780-8253-6A0F53773860}" type="slidenum">
              <a:rPr lang="en-US" altLang="en-US" sz="1000" smtClean="0">
                <a:solidFill>
                  <a:srgbClr val="542200"/>
                </a:solidFill>
              </a:rPr>
              <a:pPr/>
              <a:t>21</a:t>
            </a:fld>
            <a:r>
              <a:rPr lang="en-US" altLang="en-US" sz="1000" smtClean="0">
                <a:solidFill>
                  <a:srgbClr val="542200"/>
                </a:solidFill>
              </a:rPr>
              <a:t>  </a:t>
            </a:r>
          </a:p>
        </p:txBody>
      </p:sp>
      <p:sp>
        <p:nvSpPr>
          <p:cNvPr id="23555" name="Rectangle 2"/>
          <p:cNvSpPr>
            <a:spLocks noGrp="1" noChangeArrowheads="1"/>
          </p:cNvSpPr>
          <p:nvPr>
            <p:ph type="title"/>
          </p:nvPr>
        </p:nvSpPr>
        <p:spPr>
          <a:xfrm>
            <a:off x="896938" y="630238"/>
            <a:ext cx="7543800" cy="1143000"/>
          </a:xfrm>
        </p:spPr>
        <p:txBody>
          <a:bodyPr/>
          <a:lstStyle/>
          <a:p>
            <a:pPr eaLnBrk="1" hangingPunct="1"/>
            <a:r>
              <a:rPr lang="en-US" altLang="en-US" sz="3200" smtClean="0">
                <a:ea typeface="ヒラギノ角ゴ Pro W3" pitchFamily="127" charset="-128"/>
              </a:rPr>
              <a:t>Tools &amp; Strategies Summary</a:t>
            </a:r>
          </a:p>
        </p:txBody>
      </p:sp>
      <p:sp>
        <p:nvSpPr>
          <p:cNvPr id="901123" name="Rectangle 3"/>
          <p:cNvSpPr>
            <a:spLocks noChangeArrowheads="1"/>
          </p:cNvSpPr>
          <p:nvPr/>
        </p:nvSpPr>
        <p:spPr bwMode="auto">
          <a:xfrm>
            <a:off x="3352800" y="1600200"/>
            <a:ext cx="2895600" cy="5257800"/>
          </a:xfrm>
          <a:prstGeom prst="rect">
            <a:avLst/>
          </a:prstGeom>
          <a:solidFill>
            <a:srgbClr val="F5EE8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0"/>
          <a:lstStyle/>
          <a:p>
            <a:pPr algn="ctr">
              <a:lnSpc>
                <a:spcPct val="90000"/>
              </a:lnSpc>
              <a:spcBef>
                <a:spcPct val="25000"/>
              </a:spcBef>
              <a:buClr>
                <a:schemeClr val="folHlink"/>
              </a:buClr>
              <a:buSzPct val="90000"/>
              <a:buFont typeface="Wingdings" pitchFamily="2" charset="2"/>
              <a:buNone/>
              <a:defRPr/>
            </a:pPr>
            <a:r>
              <a:rPr lang="en-US" sz="2000" b="1" dirty="0"/>
              <a:t>TOOLS and STRATEGIES</a:t>
            </a:r>
          </a:p>
          <a:p>
            <a:pPr lvl="1" indent="-228600">
              <a:lnSpc>
                <a:spcPct val="90000"/>
              </a:lnSpc>
              <a:spcBef>
                <a:spcPct val="25000"/>
              </a:spcBef>
              <a:buClr>
                <a:schemeClr val="folHlink"/>
              </a:buClr>
              <a:buSzPct val="90000"/>
              <a:buFont typeface="Wingdings" pitchFamily="2" charset="2"/>
              <a:buNone/>
              <a:defRPr/>
            </a:pPr>
            <a:r>
              <a:rPr lang="en-US" sz="1600" dirty="0"/>
              <a:t>Communication</a:t>
            </a:r>
          </a:p>
          <a:p>
            <a:pPr marL="685800" lvl="1" indent="-228600">
              <a:lnSpc>
                <a:spcPct val="90000"/>
              </a:lnSpc>
              <a:spcBef>
                <a:spcPct val="25000"/>
              </a:spcBef>
              <a:buSzPct val="90000"/>
              <a:buFont typeface="Arial" pitchFamily="34" charset="0"/>
              <a:buChar char="•"/>
              <a:defRPr/>
            </a:pPr>
            <a:r>
              <a:rPr lang="en-US" sz="1500" dirty="0"/>
              <a:t>SBAR</a:t>
            </a:r>
          </a:p>
          <a:p>
            <a:pPr marL="685800" lvl="1" indent="-228600">
              <a:lnSpc>
                <a:spcPct val="90000"/>
              </a:lnSpc>
              <a:spcBef>
                <a:spcPct val="25000"/>
              </a:spcBef>
              <a:buSzPct val="90000"/>
              <a:buFont typeface="Arial" pitchFamily="34" charset="0"/>
              <a:buChar char="•"/>
              <a:defRPr/>
            </a:pPr>
            <a:r>
              <a:rPr lang="en-US" sz="1500" dirty="0"/>
              <a:t>Call-Out</a:t>
            </a:r>
          </a:p>
          <a:p>
            <a:pPr marL="685800" lvl="1" indent="-228600">
              <a:lnSpc>
                <a:spcPct val="90000"/>
              </a:lnSpc>
              <a:spcBef>
                <a:spcPct val="25000"/>
              </a:spcBef>
              <a:buSzPct val="90000"/>
              <a:buFont typeface="Arial" pitchFamily="34" charset="0"/>
              <a:buChar char="•"/>
              <a:defRPr/>
            </a:pPr>
            <a:r>
              <a:rPr lang="en-US" sz="1500" dirty="0"/>
              <a:t>Check-Back</a:t>
            </a:r>
          </a:p>
          <a:p>
            <a:pPr marL="685800" lvl="1" indent="-228600">
              <a:lnSpc>
                <a:spcPct val="90000"/>
              </a:lnSpc>
              <a:spcBef>
                <a:spcPct val="25000"/>
              </a:spcBef>
              <a:buSzPct val="90000"/>
              <a:buFont typeface="Arial" pitchFamily="34" charset="0"/>
              <a:buChar char="•"/>
              <a:defRPr/>
            </a:pPr>
            <a:r>
              <a:rPr lang="en-US" sz="1500" dirty="0"/>
              <a:t>Handoff</a:t>
            </a:r>
          </a:p>
          <a:p>
            <a:pPr lvl="1" indent="-228600">
              <a:lnSpc>
                <a:spcPct val="90000"/>
              </a:lnSpc>
              <a:spcBef>
                <a:spcPct val="25000"/>
              </a:spcBef>
              <a:buSzPct val="90000"/>
              <a:defRPr/>
            </a:pPr>
            <a:r>
              <a:rPr lang="en-US" sz="1600" dirty="0"/>
              <a:t>Leading Teams</a:t>
            </a:r>
          </a:p>
          <a:p>
            <a:pPr marL="685800" lvl="1" indent="-228600">
              <a:lnSpc>
                <a:spcPct val="90000"/>
              </a:lnSpc>
              <a:spcBef>
                <a:spcPct val="25000"/>
              </a:spcBef>
              <a:buSzPct val="90000"/>
              <a:buFont typeface="Arial" pitchFamily="34" charset="0"/>
              <a:buChar char="•"/>
              <a:defRPr/>
            </a:pPr>
            <a:r>
              <a:rPr lang="en-US" sz="1500" dirty="0"/>
              <a:t>Brief</a:t>
            </a:r>
          </a:p>
          <a:p>
            <a:pPr marL="685800" lvl="1" indent="-228600">
              <a:lnSpc>
                <a:spcPct val="90000"/>
              </a:lnSpc>
              <a:spcBef>
                <a:spcPct val="25000"/>
              </a:spcBef>
              <a:buSzPct val="90000"/>
              <a:buFont typeface="Arial" pitchFamily="34" charset="0"/>
              <a:buChar char="•"/>
              <a:defRPr/>
            </a:pPr>
            <a:r>
              <a:rPr lang="en-US" sz="1500" dirty="0"/>
              <a:t>Huddle </a:t>
            </a:r>
          </a:p>
          <a:p>
            <a:pPr marL="685800" lvl="1" indent="-228600">
              <a:lnSpc>
                <a:spcPct val="90000"/>
              </a:lnSpc>
              <a:spcBef>
                <a:spcPct val="25000"/>
              </a:spcBef>
              <a:buSzPct val="90000"/>
              <a:buFont typeface="Arial" pitchFamily="34" charset="0"/>
              <a:buChar char="•"/>
              <a:defRPr/>
            </a:pPr>
            <a:r>
              <a:rPr lang="en-US" sz="1500" dirty="0"/>
              <a:t>Debrief</a:t>
            </a:r>
          </a:p>
          <a:p>
            <a:pPr lvl="1" indent="-228600">
              <a:lnSpc>
                <a:spcPct val="90000"/>
              </a:lnSpc>
              <a:spcBef>
                <a:spcPct val="25000"/>
              </a:spcBef>
              <a:buSzPct val="90000"/>
              <a:defRPr/>
            </a:pPr>
            <a:r>
              <a:rPr lang="en-US" sz="1600" dirty="0"/>
              <a:t>Situation Monitoring</a:t>
            </a:r>
          </a:p>
          <a:p>
            <a:pPr marL="685800" lvl="1" indent="-228600">
              <a:lnSpc>
                <a:spcPct val="90000"/>
              </a:lnSpc>
              <a:spcBef>
                <a:spcPct val="25000"/>
              </a:spcBef>
              <a:buSzPct val="90000"/>
              <a:buFont typeface="Arial" pitchFamily="34" charset="0"/>
              <a:buChar char="•"/>
              <a:defRPr/>
            </a:pPr>
            <a:r>
              <a:rPr lang="en-US" sz="1500" dirty="0"/>
              <a:t>STEP</a:t>
            </a:r>
          </a:p>
          <a:p>
            <a:pPr marL="685800" lvl="1" indent="-228600">
              <a:lnSpc>
                <a:spcPct val="90000"/>
              </a:lnSpc>
              <a:spcBef>
                <a:spcPct val="25000"/>
              </a:spcBef>
              <a:buSzPct val="90000"/>
              <a:buFont typeface="Arial" pitchFamily="34" charset="0"/>
              <a:buChar char="•"/>
              <a:defRPr/>
            </a:pPr>
            <a:r>
              <a:rPr lang="en-US" sz="1500" dirty="0"/>
              <a:t>I’M SAFE</a:t>
            </a:r>
          </a:p>
        </p:txBody>
      </p:sp>
      <p:sp>
        <p:nvSpPr>
          <p:cNvPr id="23557" name="Rectangle 4"/>
          <p:cNvSpPr>
            <a:spLocks noChangeArrowheads="1"/>
          </p:cNvSpPr>
          <p:nvPr/>
        </p:nvSpPr>
        <p:spPr bwMode="auto">
          <a:xfrm>
            <a:off x="6248400" y="1600200"/>
            <a:ext cx="2895600" cy="5292725"/>
          </a:xfrm>
          <a:prstGeom prst="rect">
            <a:avLst/>
          </a:prstGeom>
          <a:solidFill>
            <a:srgbClr val="017460"/>
          </a:solidFill>
          <a:ln>
            <a:noFill/>
          </a:ln>
          <a:extLst>
            <a:ext uri="{91240B29-F687-4F45-9708-019B960494DF}">
              <a14:hiddenLine xmlns:a14="http://schemas.microsoft.com/office/drawing/2010/main" w="9525">
                <a:solidFill>
                  <a:srgbClr val="000000"/>
                </a:solidFill>
                <a:miter lim="800000"/>
                <a:headEnd/>
                <a:tailEnd/>
              </a14:hiddenLine>
            </a:ext>
          </a:extLst>
        </p:spPr>
        <p:txBody>
          <a:bodyPr tIns="182880"/>
          <a:lstStyle/>
          <a:p>
            <a:pPr marL="457200" indent="-277813" algn="ctr">
              <a:spcBef>
                <a:spcPct val="40000"/>
              </a:spcBef>
              <a:spcAft>
                <a:spcPts val="600"/>
              </a:spcAft>
              <a:buClr>
                <a:schemeClr val="folHlink"/>
              </a:buClr>
              <a:buSzPct val="90000"/>
              <a:buFont typeface="Wingdings" pitchFamily="2" charset="2"/>
              <a:buNone/>
            </a:pPr>
            <a:r>
              <a:rPr lang="en-US" altLang="en-US" sz="2000" b="1">
                <a:solidFill>
                  <a:schemeClr val="bg1"/>
                </a:solidFill>
              </a:rPr>
              <a:t>OUTCOMES</a:t>
            </a:r>
          </a:p>
          <a:p>
            <a:pPr marL="457200" indent="-277813">
              <a:lnSpc>
                <a:spcPct val="130000"/>
              </a:lnSpc>
              <a:buClr>
                <a:schemeClr val="bg1"/>
              </a:buClr>
              <a:buSzPct val="90000"/>
              <a:buFont typeface="Wingdings" pitchFamily="2" charset="2"/>
              <a:buChar char="n"/>
            </a:pPr>
            <a:r>
              <a:rPr lang="en-US" altLang="en-US" sz="1600">
                <a:solidFill>
                  <a:schemeClr val="bg1"/>
                </a:solidFill>
              </a:rPr>
              <a:t>Shared Mental Model</a:t>
            </a:r>
          </a:p>
          <a:p>
            <a:pPr marL="457200" indent="-277813">
              <a:lnSpc>
                <a:spcPct val="130000"/>
              </a:lnSpc>
              <a:spcBef>
                <a:spcPct val="40000"/>
              </a:spcBef>
              <a:buClr>
                <a:schemeClr val="bg1"/>
              </a:buClr>
              <a:buSzPct val="90000"/>
              <a:buFont typeface="Wingdings" pitchFamily="2" charset="2"/>
              <a:buChar char="n"/>
            </a:pPr>
            <a:r>
              <a:rPr lang="en-US" altLang="en-US" sz="1600">
                <a:solidFill>
                  <a:schemeClr val="bg1"/>
                </a:solidFill>
              </a:rPr>
              <a:t>Adaptability</a:t>
            </a:r>
          </a:p>
          <a:p>
            <a:pPr marL="457200" indent="-277813">
              <a:lnSpc>
                <a:spcPct val="130000"/>
              </a:lnSpc>
              <a:spcBef>
                <a:spcPct val="40000"/>
              </a:spcBef>
              <a:buClr>
                <a:schemeClr val="bg1"/>
              </a:buClr>
              <a:buSzPct val="90000"/>
              <a:buFont typeface="Wingdings" pitchFamily="2" charset="2"/>
              <a:buChar char="n"/>
            </a:pPr>
            <a:r>
              <a:rPr lang="en-US" altLang="en-US" sz="1600">
                <a:solidFill>
                  <a:schemeClr val="bg1"/>
                </a:solidFill>
              </a:rPr>
              <a:t>Team Orientation</a:t>
            </a:r>
          </a:p>
          <a:p>
            <a:pPr marL="457200" indent="-277813">
              <a:lnSpc>
                <a:spcPct val="130000"/>
              </a:lnSpc>
              <a:spcBef>
                <a:spcPct val="40000"/>
              </a:spcBef>
              <a:buClr>
                <a:schemeClr val="bg1"/>
              </a:buClr>
              <a:buSzPct val="90000"/>
              <a:buFont typeface="Wingdings" pitchFamily="2" charset="2"/>
              <a:buChar char="n"/>
            </a:pPr>
            <a:r>
              <a:rPr lang="en-US" altLang="en-US" sz="1600">
                <a:solidFill>
                  <a:schemeClr val="bg1"/>
                </a:solidFill>
              </a:rPr>
              <a:t>Mutual Trust</a:t>
            </a:r>
          </a:p>
          <a:p>
            <a:pPr marL="457200" indent="-277813">
              <a:lnSpc>
                <a:spcPct val="130000"/>
              </a:lnSpc>
              <a:spcBef>
                <a:spcPct val="40000"/>
              </a:spcBef>
              <a:buClr>
                <a:schemeClr val="bg1"/>
              </a:buClr>
              <a:buSzPct val="90000"/>
              <a:buFont typeface="Wingdings" pitchFamily="2" charset="2"/>
              <a:buChar char="n"/>
            </a:pPr>
            <a:r>
              <a:rPr lang="en-US" altLang="en-US" sz="1600">
                <a:solidFill>
                  <a:schemeClr val="bg1"/>
                </a:solidFill>
              </a:rPr>
              <a:t>Team Performance</a:t>
            </a:r>
          </a:p>
          <a:p>
            <a:pPr marL="457200" indent="-277813">
              <a:lnSpc>
                <a:spcPct val="130000"/>
              </a:lnSpc>
              <a:spcBef>
                <a:spcPct val="40000"/>
              </a:spcBef>
              <a:buClr>
                <a:schemeClr val="bg1"/>
              </a:buClr>
              <a:buSzPct val="90000"/>
              <a:buFont typeface="Wingdings" pitchFamily="2" charset="2"/>
              <a:buChar char="n"/>
            </a:pPr>
            <a:r>
              <a:rPr lang="en-US" altLang="en-US" sz="1600" i="1">
                <a:solidFill>
                  <a:schemeClr val="bg1"/>
                </a:solidFill>
              </a:rPr>
              <a:t>Patient Safety!!</a:t>
            </a:r>
            <a:endParaRPr lang="en-US" altLang="en-US" sz="1600">
              <a:solidFill>
                <a:schemeClr val="bg1"/>
              </a:solidFill>
            </a:endParaRPr>
          </a:p>
          <a:p>
            <a:pPr marL="457200" indent="-277813">
              <a:lnSpc>
                <a:spcPct val="90000"/>
              </a:lnSpc>
              <a:spcBef>
                <a:spcPct val="40000"/>
              </a:spcBef>
              <a:buClr>
                <a:schemeClr val="tx1"/>
              </a:buClr>
              <a:buSzPct val="90000"/>
              <a:buFont typeface="Wingdings" pitchFamily="2" charset="2"/>
              <a:buChar char="n"/>
            </a:pPr>
            <a:endParaRPr lang="en-US" altLang="en-US" sz="1600">
              <a:solidFill>
                <a:schemeClr val="bg1"/>
              </a:solidFill>
            </a:endParaRPr>
          </a:p>
        </p:txBody>
      </p:sp>
      <p:sp>
        <p:nvSpPr>
          <p:cNvPr id="23558" name="Rectangle 5"/>
          <p:cNvSpPr>
            <a:spLocks noGrp="1" noChangeArrowheads="1"/>
          </p:cNvSpPr>
          <p:nvPr>
            <p:ph type="body" idx="1"/>
          </p:nvPr>
        </p:nvSpPr>
        <p:spPr bwMode="gray">
          <a:xfrm>
            <a:off x="0" y="1600200"/>
            <a:ext cx="3352800" cy="5292725"/>
          </a:xfrm>
          <a:solidFill>
            <a:srgbClr val="E1393E"/>
          </a:solidFill>
        </p:spPr>
        <p:txBody>
          <a:bodyPr tIns="182880"/>
          <a:lstStyle/>
          <a:p>
            <a:pPr marL="344488" indent="-231775" algn="ctr" eaLnBrk="1" hangingPunct="1">
              <a:lnSpc>
                <a:spcPct val="100000"/>
              </a:lnSpc>
              <a:spcAft>
                <a:spcPts val="600"/>
              </a:spcAft>
              <a:buFont typeface="Wingdings" pitchFamily="2" charset="2"/>
              <a:buNone/>
            </a:pPr>
            <a:r>
              <a:rPr lang="en-US" altLang="en-US" sz="2000" b="1" smtClean="0">
                <a:solidFill>
                  <a:schemeClr val="bg1"/>
                </a:solidFill>
                <a:ea typeface="ヒラギノ角ゴ Pro W3" pitchFamily="127" charset="-128"/>
              </a:rPr>
              <a:t>BARRIERS</a:t>
            </a:r>
          </a:p>
          <a:p>
            <a:pPr marL="344488" indent="-231775" eaLnBrk="1" hangingPunct="1">
              <a:spcBef>
                <a:spcPct val="0"/>
              </a:spcBef>
              <a:buClr>
                <a:schemeClr val="bg1"/>
              </a:buClr>
            </a:pPr>
            <a:r>
              <a:rPr lang="en-US" altLang="en-US" sz="1600" smtClean="0">
                <a:solidFill>
                  <a:schemeClr val="bg1"/>
                </a:solidFill>
                <a:ea typeface="ヒラギノ角ゴ Pro W3" pitchFamily="127" charset="-128"/>
              </a:rPr>
              <a:t>Inconsistency in Team Membership</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Lack of Time</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Lack of Information Sharing</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Hierarchy</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Defensiveness</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Conventional Thinking</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Complacency</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Varying Communication Styles</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Conflict</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Lack of Coordination and Followup With Coworkers</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Distractions</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Fatigue</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Workload</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Misinterpretation of Cues</a:t>
            </a:r>
          </a:p>
          <a:p>
            <a:pPr marL="344488" indent="-231775" eaLnBrk="1" hangingPunct="1">
              <a:spcBef>
                <a:spcPct val="10000"/>
              </a:spcBef>
              <a:buClr>
                <a:schemeClr val="bg1"/>
              </a:buClr>
            </a:pPr>
            <a:r>
              <a:rPr lang="en-US" altLang="en-US" sz="1600" smtClean="0">
                <a:solidFill>
                  <a:schemeClr val="bg1"/>
                </a:solidFill>
                <a:ea typeface="ヒラギノ角ゴ Pro W3" pitchFamily="127" charset="-128"/>
              </a:rPr>
              <a:t>Lack of Role Clarity</a:t>
            </a:r>
            <a:endParaRPr lang="en-US" altLang="en-US" sz="1600" smtClean="0">
              <a:ea typeface="ヒラギノ角ゴ Pro W3" pitchFamily="127"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7" charset="-128"/>
              </a:defRPr>
            </a:lvl1pPr>
            <a:lvl2pPr marL="742950">
              <a:defRPr sz="2400">
                <a:solidFill>
                  <a:schemeClr val="tx1"/>
                </a:solidFill>
                <a:latin typeface="Arial" pitchFamily="34" charset="0"/>
                <a:ea typeface="ヒラギノ角ゴ Pro W3" pitchFamily="127" charset="-128"/>
              </a:defRPr>
            </a:lvl2pPr>
            <a:lvl3pPr marL="1143000">
              <a:defRPr sz="2400">
                <a:solidFill>
                  <a:schemeClr val="tx1"/>
                </a:solidFill>
                <a:latin typeface="Arial" pitchFamily="34" charset="0"/>
                <a:ea typeface="ヒラギノ角ゴ Pro W3" pitchFamily="127" charset="-128"/>
              </a:defRPr>
            </a:lvl3pPr>
            <a:lvl4pPr marL="1600200">
              <a:defRPr sz="2400">
                <a:solidFill>
                  <a:schemeClr val="tx1"/>
                </a:solidFill>
                <a:latin typeface="Arial" pitchFamily="34" charset="0"/>
                <a:ea typeface="ヒラギノ角ゴ Pro W3" pitchFamily="127" charset="-128"/>
              </a:defRPr>
            </a:lvl4pPr>
            <a:lvl5pPr marL="2057400">
              <a:defRPr sz="2400">
                <a:solidFill>
                  <a:schemeClr val="tx1"/>
                </a:solidFill>
                <a:latin typeface="Arial" pitchFamily="34" charset="0"/>
                <a:ea typeface="ヒラギノ角ゴ Pro W3" pitchFamily="127" charset="-128"/>
              </a:defRPr>
            </a:lvl5pPr>
            <a:lvl6pPr marL="2514600" eaLnBrk="0" hangingPunct="0">
              <a:defRPr sz="2400">
                <a:solidFill>
                  <a:schemeClr val="tx1"/>
                </a:solidFill>
                <a:latin typeface="Arial" pitchFamily="34" charset="0"/>
                <a:ea typeface="ヒラギノ角ゴ Pro W3" pitchFamily="127" charset="-128"/>
              </a:defRPr>
            </a:lvl6pPr>
            <a:lvl7pPr marL="2971800" eaLnBrk="0" hangingPunct="0">
              <a:defRPr sz="2400">
                <a:solidFill>
                  <a:schemeClr val="tx1"/>
                </a:solidFill>
                <a:latin typeface="Arial" pitchFamily="34" charset="0"/>
                <a:ea typeface="ヒラギノ角ゴ Pro W3" pitchFamily="127" charset="-128"/>
              </a:defRPr>
            </a:lvl7pPr>
            <a:lvl8pPr marL="3429000" eaLnBrk="0" hangingPunct="0">
              <a:defRPr sz="2400">
                <a:solidFill>
                  <a:schemeClr val="tx1"/>
                </a:solidFill>
                <a:latin typeface="Arial" pitchFamily="34" charset="0"/>
                <a:ea typeface="ヒラギノ角ゴ Pro W3" pitchFamily="127" charset="-128"/>
              </a:defRPr>
            </a:lvl8pPr>
            <a:lvl9pPr marL="3886200" eaLnBrk="0" hangingPunct="0">
              <a:defRPr sz="2400">
                <a:solidFill>
                  <a:schemeClr val="tx1"/>
                </a:solidFill>
                <a:latin typeface="Arial" pitchFamily="34" charset="0"/>
                <a:ea typeface="ヒラギノ角ゴ Pro W3" pitchFamily="127" charset="-128"/>
              </a:defRPr>
            </a:lvl9pPr>
          </a:lstStyle>
          <a:p>
            <a:r>
              <a:rPr lang="en-US" altLang="en-US" sz="1000" smtClean="0">
                <a:solidFill>
                  <a:srgbClr val="542200"/>
                </a:solidFill>
              </a:rPr>
              <a:t> </a:t>
            </a:r>
            <a:fld id="{AAEE77D7-D2E9-4C4A-93E5-B77464D39328}" type="slidenum">
              <a:rPr lang="en-US" altLang="en-US" sz="1000" smtClean="0">
                <a:solidFill>
                  <a:srgbClr val="542200"/>
                </a:solidFill>
              </a:rPr>
              <a:pPr/>
              <a:t>22</a:t>
            </a:fld>
            <a:r>
              <a:rPr lang="en-US" altLang="en-US" sz="1000" smtClean="0">
                <a:solidFill>
                  <a:srgbClr val="542200"/>
                </a:solidFill>
              </a:rPr>
              <a:t>  </a:t>
            </a:r>
          </a:p>
        </p:txBody>
      </p:sp>
      <p:sp>
        <p:nvSpPr>
          <p:cNvPr id="24579" name="Rectangle 5"/>
          <p:cNvSpPr>
            <a:spLocks noGrp="1" noChangeArrowheads="1"/>
          </p:cNvSpPr>
          <p:nvPr>
            <p:ph type="title"/>
          </p:nvPr>
        </p:nvSpPr>
        <p:spPr>
          <a:xfrm>
            <a:off x="881063" y="762000"/>
            <a:ext cx="7739062" cy="914400"/>
          </a:xfrm>
        </p:spPr>
        <p:txBody>
          <a:bodyPr/>
          <a:lstStyle/>
          <a:p>
            <a:pPr eaLnBrk="1" hangingPunct="1"/>
            <a:r>
              <a:rPr lang="en-US" altLang="en-US" smtClean="0">
                <a:ea typeface="ヒラギノ角ゴ Pro W3" pitchFamily="127" charset="-128"/>
              </a:rPr>
              <a:t>Applying TeamSTEPPS Exercise</a:t>
            </a:r>
          </a:p>
        </p:txBody>
      </p:sp>
      <p:sp>
        <p:nvSpPr>
          <p:cNvPr id="24580" name="Rectangle 6"/>
          <p:cNvSpPr>
            <a:spLocks noGrp="1" noChangeArrowheads="1"/>
          </p:cNvSpPr>
          <p:nvPr>
            <p:ph type="body" idx="1"/>
          </p:nvPr>
        </p:nvSpPr>
        <p:spPr>
          <a:xfrm>
            <a:off x="1066800" y="2000250"/>
            <a:ext cx="7772400" cy="3543300"/>
          </a:xfrm>
        </p:spPr>
        <p:txBody>
          <a:bodyPr/>
          <a:lstStyle/>
          <a:p>
            <a:pPr marL="457200" indent="-457200">
              <a:buClrTx/>
              <a:buFont typeface="Arial" pitchFamily="34" charset="0"/>
              <a:buAutoNum type="arabicPeriod"/>
            </a:pPr>
            <a:r>
              <a:rPr lang="en-US" altLang="en-US" smtClean="0">
                <a:ea typeface="ヒラギノ角ゴ Pro W3" pitchFamily="127" charset="-128"/>
              </a:rPr>
              <a:t>Is your teamwork issue related to the team’s or individuals’ skill at monitoring the situation?</a:t>
            </a:r>
          </a:p>
          <a:p>
            <a:pPr marL="457200" indent="-457200">
              <a:buClrTx/>
              <a:buFont typeface="Arial" pitchFamily="34" charset="0"/>
              <a:buAutoNum type="arabicPeriod"/>
            </a:pPr>
            <a:r>
              <a:rPr lang="en-US" altLang="en-US" smtClean="0">
                <a:ea typeface="ヒラギノ角ゴ Pro W3" pitchFamily="127" charset="-128"/>
              </a:rPr>
              <a:t>If yes, what is the situation monitoring issue?</a:t>
            </a:r>
          </a:p>
          <a:p>
            <a:pPr marL="457200" indent="-457200">
              <a:buClrTx/>
              <a:buFont typeface="Arial" pitchFamily="34" charset="0"/>
              <a:buAutoNum type="arabicPeriod"/>
            </a:pPr>
            <a:r>
              <a:rPr lang="en-US" altLang="en-US" smtClean="0">
                <a:ea typeface="ヒラギノ角ゴ Pro W3" pitchFamily="127" charset="-128"/>
              </a:rPr>
              <a:t>Which situation monitoring tools and/or strategies might you consider implementing to address the issue? </a:t>
            </a:r>
          </a:p>
        </p:txBody>
      </p:sp>
      <p:pic>
        <p:nvPicPr>
          <p:cNvPr id="24581" name="Picture 9" descr="exerc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425" y="4383088"/>
            <a:ext cx="1317625"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7" charset="-128"/>
              </a:defRPr>
            </a:lvl1pPr>
            <a:lvl2pPr marL="742950">
              <a:defRPr sz="2400">
                <a:solidFill>
                  <a:schemeClr val="tx1"/>
                </a:solidFill>
                <a:latin typeface="Arial" pitchFamily="34" charset="0"/>
                <a:ea typeface="ヒラギノ角ゴ Pro W3" pitchFamily="127" charset="-128"/>
              </a:defRPr>
            </a:lvl2pPr>
            <a:lvl3pPr marL="1143000">
              <a:defRPr sz="2400">
                <a:solidFill>
                  <a:schemeClr val="tx1"/>
                </a:solidFill>
                <a:latin typeface="Arial" pitchFamily="34" charset="0"/>
                <a:ea typeface="ヒラギノ角ゴ Pro W3" pitchFamily="127" charset="-128"/>
              </a:defRPr>
            </a:lvl3pPr>
            <a:lvl4pPr marL="1600200">
              <a:defRPr sz="2400">
                <a:solidFill>
                  <a:schemeClr val="tx1"/>
                </a:solidFill>
                <a:latin typeface="Arial" pitchFamily="34" charset="0"/>
                <a:ea typeface="ヒラギノ角ゴ Pro W3" pitchFamily="127" charset="-128"/>
              </a:defRPr>
            </a:lvl4pPr>
            <a:lvl5pPr marL="2057400">
              <a:defRPr sz="2400">
                <a:solidFill>
                  <a:schemeClr val="tx1"/>
                </a:solidFill>
                <a:latin typeface="Arial" pitchFamily="34" charset="0"/>
                <a:ea typeface="ヒラギノ角ゴ Pro W3" pitchFamily="127" charset="-128"/>
              </a:defRPr>
            </a:lvl5pPr>
            <a:lvl6pPr marL="2514600" eaLnBrk="0" hangingPunct="0">
              <a:defRPr sz="2400">
                <a:solidFill>
                  <a:schemeClr val="tx1"/>
                </a:solidFill>
                <a:latin typeface="Arial" pitchFamily="34" charset="0"/>
                <a:ea typeface="ヒラギノ角ゴ Pro W3" pitchFamily="127" charset="-128"/>
              </a:defRPr>
            </a:lvl6pPr>
            <a:lvl7pPr marL="2971800" eaLnBrk="0" hangingPunct="0">
              <a:defRPr sz="2400">
                <a:solidFill>
                  <a:schemeClr val="tx1"/>
                </a:solidFill>
                <a:latin typeface="Arial" pitchFamily="34" charset="0"/>
                <a:ea typeface="ヒラギノ角ゴ Pro W3" pitchFamily="127" charset="-128"/>
              </a:defRPr>
            </a:lvl7pPr>
            <a:lvl8pPr marL="3429000" eaLnBrk="0" hangingPunct="0">
              <a:defRPr sz="2400">
                <a:solidFill>
                  <a:schemeClr val="tx1"/>
                </a:solidFill>
                <a:latin typeface="Arial" pitchFamily="34" charset="0"/>
                <a:ea typeface="ヒラギノ角ゴ Pro W3" pitchFamily="127" charset="-128"/>
              </a:defRPr>
            </a:lvl8pPr>
            <a:lvl9pPr marL="3886200" eaLnBrk="0" hangingPunct="0">
              <a:defRPr sz="2400">
                <a:solidFill>
                  <a:schemeClr val="tx1"/>
                </a:solidFill>
                <a:latin typeface="Arial" pitchFamily="34" charset="0"/>
                <a:ea typeface="ヒラギノ角ゴ Pro W3" pitchFamily="127" charset="-128"/>
              </a:defRPr>
            </a:lvl9pPr>
          </a:lstStyle>
          <a:p>
            <a:r>
              <a:rPr lang="en-US" altLang="en-US" sz="1000" smtClean="0">
                <a:solidFill>
                  <a:srgbClr val="542200"/>
                </a:solidFill>
              </a:rPr>
              <a:t> </a:t>
            </a:r>
            <a:fld id="{3F42C39A-2452-4FA7-A918-6ED832D0476E}" type="slidenum">
              <a:rPr lang="en-US" altLang="en-US" sz="1000" smtClean="0">
                <a:solidFill>
                  <a:srgbClr val="542200"/>
                </a:solidFill>
              </a:rPr>
              <a:pPr/>
              <a:t>3</a:t>
            </a:fld>
            <a:r>
              <a:rPr lang="en-US" altLang="en-US" sz="1000" smtClean="0">
                <a:solidFill>
                  <a:srgbClr val="542200"/>
                </a:solidFill>
              </a:rPr>
              <a:t>  </a:t>
            </a:r>
          </a:p>
        </p:txBody>
      </p:sp>
      <p:sp>
        <p:nvSpPr>
          <p:cNvPr id="5123" name="Rectangle 5"/>
          <p:cNvSpPr>
            <a:spLocks noGrp="1" noChangeArrowheads="1"/>
          </p:cNvSpPr>
          <p:nvPr>
            <p:ph type="title"/>
          </p:nvPr>
        </p:nvSpPr>
        <p:spPr>
          <a:xfrm>
            <a:off x="881063" y="838200"/>
            <a:ext cx="7739062" cy="914400"/>
          </a:xfrm>
        </p:spPr>
        <p:txBody>
          <a:bodyPr/>
          <a:lstStyle/>
          <a:p>
            <a:pPr eaLnBrk="1" hangingPunct="1"/>
            <a:r>
              <a:rPr lang="en-US" altLang="en-US" smtClean="0">
                <a:ea typeface="ヒラギノ角ゴ Pro W3" pitchFamily="127" charset="-128"/>
              </a:rPr>
              <a:t>Objectives</a:t>
            </a:r>
          </a:p>
        </p:txBody>
      </p:sp>
      <p:sp>
        <p:nvSpPr>
          <p:cNvPr id="5124" name="Rectangle 6"/>
          <p:cNvSpPr>
            <a:spLocks noGrp="1" noChangeArrowheads="1"/>
          </p:cNvSpPr>
          <p:nvPr>
            <p:ph type="body" idx="1"/>
          </p:nvPr>
        </p:nvSpPr>
        <p:spPr>
          <a:xfrm>
            <a:off x="1447800" y="1714500"/>
            <a:ext cx="7315200" cy="4068763"/>
          </a:xfrm>
        </p:spPr>
        <p:txBody>
          <a:bodyPr/>
          <a:lstStyle/>
          <a:p>
            <a:pPr eaLnBrk="1" hangingPunct="1">
              <a:tabLst>
                <a:tab pos="166688" algn="l"/>
              </a:tabLst>
            </a:pPr>
            <a:r>
              <a:rPr lang="en-US" altLang="en-US" smtClean="0">
                <a:ea typeface="ヒラギノ角ゴ Pro W3" pitchFamily="127" charset="-128"/>
              </a:rPr>
              <a:t>Discuss how situation monitoring affects team processes and outcomes</a:t>
            </a:r>
          </a:p>
          <a:p>
            <a:pPr eaLnBrk="1" hangingPunct="1">
              <a:tabLst>
                <a:tab pos="166688" algn="l"/>
              </a:tabLst>
            </a:pPr>
            <a:r>
              <a:rPr lang="en-US" altLang="en-US" smtClean="0">
                <a:ea typeface="ヒラギノ角ゴ Pro W3" pitchFamily="127" charset="-128"/>
              </a:rPr>
              <a:t>List components of the STEP </a:t>
            </a:r>
            <a:r>
              <a:rPr lang="en-US" altLang="ja-JP" smtClean="0">
                <a:ea typeface="MS PGothic" pitchFamily="34" charset="-128"/>
              </a:rPr>
              <a:t>mnemonic</a:t>
            </a:r>
            <a:r>
              <a:rPr lang="en-US" altLang="en-US" smtClean="0">
                <a:ea typeface="ヒラギノ角ゴ Pro W3" pitchFamily="127" charset="-128"/>
              </a:rPr>
              <a:t> </a:t>
            </a:r>
          </a:p>
          <a:p>
            <a:pPr eaLnBrk="1" hangingPunct="1">
              <a:tabLst>
                <a:tab pos="166688" algn="l"/>
              </a:tabLst>
            </a:pPr>
            <a:r>
              <a:rPr lang="en-US" altLang="en-US" smtClean="0">
                <a:ea typeface="ヒラギノ角ゴ Pro W3" pitchFamily="127" charset="-128"/>
              </a:rPr>
              <a:t>Explain situation awareness and identify undermining conditions</a:t>
            </a:r>
          </a:p>
          <a:p>
            <a:pPr eaLnBrk="1" hangingPunct="1">
              <a:tabLst>
                <a:tab pos="166688" algn="l"/>
              </a:tabLst>
            </a:pPr>
            <a:r>
              <a:rPr lang="en-US" altLang="en-US" smtClean="0">
                <a:ea typeface="ヒラギノ角ゴ Pro W3" pitchFamily="127" charset="-128"/>
              </a:rPr>
              <a:t>Define a shared mental model and how it is cultivated within a team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7" charset="-128"/>
              </a:defRPr>
            </a:lvl1pPr>
            <a:lvl2pPr marL="742950">
              <a:defRPr sz="2400">
                <a:solidFill>
                  <a:schemeClr val="tx1"/>
                </a:solidFill>
                <a:latin typeface="Arial" pitchFamily="34" charset="0"/>
                <a:ea typeface="ヒラギノ角ゴ Pro W3" pitchFamily="127" charset="-128"/>
              </a:defRPr>
            </a:lvl2pPr>
            <a:lvl3pPr marL="1143000">
              <a:defRPr sz="2400">
                <a:solidFill>
                  <a:schemeClr val="tx1"/>
                </a:solidFill>
                <a:latin typeface="Arial" pitchFamily="34" charset="0"/>
                <a:ea typeface="ヒラギノ角ゴ Pro W3" pitchFamily="127" charset="-128"/>
              </a:defRPr>
            </a:lvl3pPr>
            <a:lvl4pPr marL="1600200">
              <a:defRPr sz="2400">
                <a:solidFill>
                  <a:schemeClr val="tx1"/>
                </a:solidFill>
                <a:latin typeface="Arial" pitchFamily="34" charset="0"/>
                <a:ea typeface="ヒラギノ角ゴ Pro W3" pitchFamily="127" charset="-128"/>
              </a:defRPr>
            </a:lvl4pPr>
            <a:lvl5pPr marL="2057400">
              <a:defRPr sz="2400">
                <a:solidFill>
                  <a:schemeClr val="tx1"/>
                </a:solidFill>
                <a:latin typeface="Arial" pitchFamily="34" charset="0"/>
                <a:ea typeface="ヒラギノ角ゴ Pro W3" pitchFamily="127" charset="-128"/>
              </a:defRPr>
            </a:lvl5pPr>
            <a:lvl6pPr marL="2514600" eaLnBrk="0" hangingPunct="0">
              <a:defRPr sz="2400">
                <a:solidFill>
                  <a:schemeClr val="tx1"/>
                </a:solidFill>
                <a:latin typeface="Arial" pitchFamily="34" charset="0"/>
                <a:ea typeface="ヒラギノ角ゴ Pro W3" pitchFamily="127" charset="-128"/>
              </a:defRPr>
            </a:lvl6pPr>
            <a:lvl7pPr marL="2971800" eaLnBrk="0" hangingPunct="0">
              <a:defRPr sz="2400">
                <a:solidFill>
                  <a:schemeClr val="tx1"/>
                </a:solidFill>
                <a:latin typeface="Arial" pitchFamily="34" charset="0"/>
                <a:ea typeface="ヒラギノ角ゴ Pro W3" pitchFamily="127" charset="-128"/>
              </a:defRPr>
            </a:lvl7pPr>
            <a:lvl8pPr marL="3429000" eaLnBrk="0" hangingPunct="0">
              <a:defRPr sz="2400">
                <a:solidFill>
                  <a:schemeClr val="tx1"/>
                </a:solidFill>
                <a:latin typeface="Arial" pitchFamily="34" charset="0"/>
                <a:ea typeface="ヒラギノ角ゴ Pro W3" pitchFamily="127" charset="-128"/>
              </a:defRPr>
            </a:lvl8pPr>
            <a:lvl9pPr marL="3886200" eaLnBrk="0" hangingPunct="0">
              <a:defRPr sz="2400">
                <a:solidFill>
                  <a:schemeClr val="tx1"/>
                </a:solidFill>
                <a:latin typeface="Arial" pitchFamily="34" charset="0"/>
                <a:ea typeface="ヒラギノ角ゴ Pro W3" pitchFamily="127" charset="-128"/>
              </a:defRPr>
            </a:lvl9pPr>
          </a:lstStyle>
          <a:p>
            <a:r>
              <a:rPr lang="en-US" altLang="en-US" sz="1000" smtClean="0">
                <a:solidFill>
                  <a:srgbClr val="542200"/>
                </a:solidFill>
              </a:rPr>
              <a:t> </a:t>
            </a:r>
            <a:fld id="{6A35EAD2-D43B-4ED8-ADC1-A77F451C6116}" type="slidenum">
              <a:rPr lang="en-US" altLang="en-US" sz="1000" smtClean="0">
                <a:solidFill>
                  <a:srgbClr val="542200"/>
                </a:solidFill>
              </a:rPr>
              <a:pPr/>
              <a:t>4</a:t>
            </a:fld>
            <a:r>
              <a:rPr lang="en-US" altLang="en-US" sz="1000" smtClean="0">
                <a:solidFill>
                  <a:srgbClr val="542200"/>
                </a:solidFill>
              </a:rPr>
              <a:t>  </a:t>
            </a:r>
          </a:p>
        </p:txBody>
      </p:sp>
      <p:pic>
        <p:nvPicPr>
          <p:cNvPr id="6147" name="Picture 2" descr="framework_complet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08263" y="1050925"/>
            <a:ext cx="6207125" cy="497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6803" name="Group 3" descr="Situation Monitoring"/>
          <p:cNvGrpSpPr>
            <a:grpSpLocks/>
          </p:cNvGrpSpPr>
          <p:nvPr/>
        </p:nvGrpSpPr>
        <p:grpSpPr bwMode="auto">
          <a:xfrm>
            <a:off x="5699125" y="3771900"/>
            <a:ext cx="1216025" cy="809625"/>
            <a:chOff x="3863" y="1456"/>
            <a:chExt cx="1395" cy="874"/>
          </a:xfrm>
        </p:grpSpPr>
        <p:sp>
          <p:nvSpPr>
            <p:cNvPr id="6150" name="Rectangle 4"/>
            <p:cNvSpPr>
              <a:spLocks noChangeArrowheads="1"/>
            </p:cNvSpPr>
            <p:nvPr/>
          </p:nvSpPr>
          <p:spPr bwMode="auto">
            <a:xfrm>
              <a:off x="4279" y="1678"/>
              <a:ext cx="911" cy="42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pic>
          <p:nvPicPr>
            <p:cNvPr id="6151" name="Picture 5" descr="framework_skils_situation_arrow"/>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63" y="1456"/>
              <a:ext cx="1395" cy="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Content Placeholder 4"/>
          <p:cNvSpPr>
            <a:spLocks noGrp="1"/>
          </p:cNvSpPr>
          <p:nvPr>
            <p:ph sz="half" idx="1"/>
          </p:nvPr>
        </p:nvSpPr>
        <p:spPr>
          <a:xfrm>
            <a:off x="914400" y="1065213"/>
            <a:ext cx="2497138" cy="4892675"/>
          </a:xfrm>
        </p:spPr>
        <p:txBody>
          <a:bodyPr/>
          <a:lstStyle/>
          <a:p>
            <a:pPr marL="0" indent="0" algn="ctr">
              <a:buFont typeface="Wingdings" pitchFamily="2" charset="2"/>
              <a:buNone/>
              <a:defRPr/>
            </a:pPr>
            <a:r>
              <a:rPr lang="en-US" b="1" dirty="0" smtClean="0">
                <a:solidFill>
                  <a:srgbClr val="663300"/>
                </a:solidFill>
              </a:rPr>
              <a:t>Situation Monitoring </a:t>
            </a:r>
          </a:p>
          <a:p>
            <a:pPr>
              <a:defRPr/>
            </a:pPr>
            <a:r>
              <a:rPr lang="en-US" sz="2000" dirty="0" smtClean="0"/>
              <a:t>Ensures new or changing information is identified for communication and decision-making</a:t>
            </a:r>
          </a:p>
          <a:p>
            <a:pPr>
              <a:defRPr/>
            </a:pPr>
            <a:r>
              <a:rPr lang="en-US" sz="2000" dirty="0" smtClean="0"/>
              <a:t>Leads to effective support of fellow team members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1000" fill="hold"/>
                                        <p:tgtEl>
                                          <p:spTgt spid="7680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7" charset="-128"/>
              </a:defRPr>
            </a:lvl1pPr>
            <a:lvl2pPr marL="742950">
              <a:defRPr sz="2400">
                <a:solidFill>
                  <a:schemeClr val="tx1"/>
                </a:solidFill>
                <a:latin typeface="Arial" pitchFamily="34" charset="0"/>
                <a:ea typeface="ヒラギノ角ゴ Pro W3" pitchFamily="127" charset="-128"/>
              </a:defRPr>
            </a:lvl2pPr>
            <a:lvl3pPr marL="1143000">
              <a:defRPr sz="2400">
                <a:solidFill>
                  <a:schemeClr val="tx1"/>
                </a:solidFill>
                <a:latin typeface="Arial" pitchFamily="34" charset="0"/>
                <a:ea typeface="ヒラギノ角ゴ Pro W3" pitchFamily="127" charset="-128"/>
              </a:defRPr>
            </a:lvl3pPr>
            <a:lvl4pPr marL="1600200">
              <a:defRPr sz="2400">
                <a:solidFill>
                  <a:schemeClr val="tx1"/>
                </a:solidFill>
                <a:latin typeface="Arial" pitchFamily="34" charset="0"/>
                <a:ea typeface="ヒラギノ角ゴ Pro W3" pitchFamily="127" charset="-128"/>
              </a:defRPr>
            </a:lvl4pPr>
            <a:lvl5pPr marL="2057400">
              <a:defRPr sz="2400">
                <a:solidFill>
                  <a:schemeClr val="tx1"/>
                </a:solidFill>
                <a:latin typeface="Arial" pitchFamily="34" charset="0"/>
                <a:ea typeface="ヒラギノ角ゴ Pro W3" pitchFamily="127" charset="-128"/>
              </a:defRPr>
            </a:lvl5pPr>
            <a:lvl6pPr marL="2514600" eaLnBrk="0" hangingPunct="0">
              <a:defRPr sz="2400">
                <a:solidFill>
                  <a:schemeClr val="tx1"/>
                </a:solidFill>
                <a:latin typeface="Arial" pitchFamily="34" charset="0"/>
                <a:ea typeface="ヒラギノ角ゴ Pro W3" pitchFamily="127" charset="-128"/>
              </a:defRPr>
            </a:lvl6pPr>
            <a:lvl7pPr marL="2971800" eaLnBrk="0" hangingPunct="0">
              <a:defRPr sz="2400">
                <a:solidFill>
                  <a:schemeClr val="tx1"/>
                </a:solidFill>
                <a:latin typeface="Arial" pitchFamily="34" charset="0"/>
                <a:ea typeface="ヒラギノ角ゴ Pro W3" pitchFamily="127" charset="-128"/>
              </a:defRPr>
            </a:lvl7pPr>
            <a:lvl8pPr marL="3429000" eaLnBrk="0" hangingPunct="0">
              <a:defRPr sz="2400">
                <a:solidFill>
                  <a:schemeClr val="tx1"/>
                </a:solidFill>
                <a:latin typeface="Arial" pitchFamily="34" charset="0"/>
                <a:ea typeface="ヒラギノ角ゴ Pro W3" pitchFamily="127" charset="-128"/>
              </a:defRPr>
            </a:lvl8pPr>
            <a:lvl9pPr marL="3886200" eaLnBrk="0" hangingPunct="0">
              <a:defRPr sz="2400">
                <a:solidFill>
                  <a:schemeClr val="tx1"/>
                </a:solidFill>
                <a:latin typeface="Arial" pitchFamily="34" charset="0"/>
                <a:ea typeface="ヒラギノ角ゴ Pro W3" pitchFamily="127" charset="-128"/>
              </a:defRPr>
            </a:lvl9pPr>
          </a:lstStyle>
          <a:p>
            <a:r>
              <a:rPr lang="en-US" altLang="en-US" sz="1000" smtClean="0">
                <a:solidFill>
                  <a:srgbClr val="542200"/>
                </a:solidFill>
              </a:rPr>
              <a:t> </a:t>
            </a:r>
            <a:fld id="{4A86C88C-1001-4965-BF2F-62A7EE35F3AD}" type="slidenum">
              <a:rPr lang="en-US" altLang="en-US" sz="1000" smtClean="0">
                <a:solidFill>
                  <a:srgbClr val="542200"/>
                </a:solidFill>
              </a:rPr>
              <a:pPr/>
              <a:t>5</a:t>
            </a:fld>
            <a:r>
              <a:rPr lang="en-US" altLang="en-US" sz="1000" smtClean="0">
                <a:solidFill>
                  <a:srgbClr val="542200"/>
                </a:solidFill>
              </a:rPr>
              <a:t>  </a:t>
            </a:r>
          </a:p>
        </p:txBody>
      </p:sp>
      <p:pic>
        <p:nvPicPr>
          <p:cNvPr id="7171" name="Picture 2" descr="Continuous_pro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8663" y="1676400"/>
            <a:ext cx="5003800"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3"/>
          <p:cNvSpPr>
            <a:spLocks noGrp="1" noChangeArrowheads="1"/>
          </p:cNvSpPr>
          <p:nvPr>
            <p:ph type="title"/>
          </p:nvPr>
        </p:nvSpPr>
        <p:spPr>
          <a:xfrm>
            <a:off x="881063" y="762000"/>
            <a:ext cx="7739062" cy="914400"/>
          </a:xfrm>
        </p:spPr>
        <p:txBody>
          <a:bodyPr/>
          <a:lstStyle/>
          <a:p>
            <a:pPr eaLnBrk="1" hangingPunct="1"/>
            <a:r>
              <a:rPr lang="en-US" altLang="en-US" sz="3200" smtClean="0">
                <a:ea typeface="ヒラギノ角ゴ Pro W3" pitchFamily="127" charset="-128"/>
              </a:rPr>
              <a:t>A Continuous Process</a:t>
            </a:r>
          </a:p>
        </p:txBody>
      </p:sp>
      <p:sp>
        <p:nvSpPr>
          <p:cNvPr id="7173" name="Text Box 4"/>
          <p:cNvSpPr txBox="1">
            <a:spLocks noChangeArrowheads="1"/>
          </p:cNvSpPr>
          <p:nvPr/>
        </p:nvSpPr>
        <p:spPr bwMode="auto">
          <a:xfrm>
            <a:off x="1676400" y="2360613"/>
            <a:ext cx="22479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pitchFamily="127" charset="-128"/>
              </a:defRPr>
            </a:lvl1pPr>
            <a:lvl2pPr marL="742950">
              <a:defRPr sz="2400">
                <a:solidFill>
                  <a:schemeClr val="tx1"/>
                </a:solidFill>
                <a:latin typeface="Arial" pitchFamily="34" charset="0"/>
                <a:ea typeface="ヒラギノ角ゴ Pro W3" pitchFamily="127" charset="-128"/>
              </a:defRPr>
            </a:lvl2pPr>
            <a:lvl3pPr marL="1143000">
              <a:defRPr sz="2400">
                <a:solidFill>
                  <a:schemeClr val="tx1"/>
                </a:solidFill>
                <a:latin typeface="Arial" pitchFamily="34" charset="0"/>
                <a:ea typeface="ヒラギノ角ゴ Pro W3" pitchFamily="127" charset="-128"/>
              </a:defRPr>
            </a:lvl3pPr>
            <a:lvl4pPr marL="1600200">
              <a:defRPr sz="2400">
                <a:solidFill>
                  <a:schemeClr val="tx1"/>
                </a:solidFill>
                <a:latin typeface="Arial" pitchFamily="34" charset="0"/>
                <a:ea typeface="ヒラギノ角ゴ Pro W3" pitchFamily="127" charset="-128"/>
              </a:defRPr>
            </a:lvl4pPr>
            <a:lvl5pPr marL="2057400">
              <a:defRPr sz="2400">
                <a:solidFill>
                  <a:schemeClr val="tx1"/>
                </a:solidFill>
                <a:latin typeface="Arial" pitchFamily="34" charset="0"/>
                <a:ea typeface="ヒラギノ角ゴ Pro W3" pitchFamily="127" charset="-128"/>
              </a:defRPr>
            </a:lvl5pPr>
            <a:lvl6pPr marL="2514600" eaLnBrk="0" hangingPunct="0">
              <a:defRPr sz="2400">
                <a:solidFill>
                  <a:schemeClr val="tx1"/>
                </a:solidFill>
                <a:latin typeface="Arial" pitchFamily="34" charset="0"/>
                <a:ea typeface="ヒラギノ角ゴ Pro W3" pitchFamily="127" charset="-128"/>
              </a:defRPr>
            </a:lvl6pPr>
            <a:lvl7pPr marL="2971800" eaLnBrk="0" hangingPunct="0">
              <a:defRPr sz="2400">
                <a:solidFill>
                  <a:schemeClr val="tx1"/>
                </a:solidFill>
                <a:latin typeface="Arial" pitchFamily="34" charset="0"/>
                <a:ea typeface="ヒラギノ角ゴ Pro W3" pitchFamily="127" charset="-128"/>
              </a:defRPr>
            </a:lvl7pPr>
            <a:lvl8pPr marL="3429000" eaLnBrk="0" hangingPunct="0">
              <a:defRPr sz="2400">
                <a:solidFill>
                  <a:schemeClr val="tx1"/>
                </a:solidFill>
                <a:latin typeface="Arial" pitchFamily="34" charset="0"/>
                <a:ea typeface="ヒラギノ角ゴ Pro W3" pitchFamily="127" charset="-128"/>
              </a:defRPr>
            </a:lvl8pPr>
            <a:lvl9pPr marL="3886200" eaLnBrk="0" hangingPunct="0">
              <a:defRPr sz="2400">
                <a:solidFill>
                  <a:schemeClr val="tx1"/>
                </a:solidFill>
                <a:latin typeface="Arial" pitchFamily="34" charset="0"/>
                <a:ea typeface="ヒラギノ角ゴ Pro W3" pitchFamily="127" charset="-128"/>
              </a:defRPr>
            </a:lvl9pPr>
          </a:lstStyle>
          <a:p>
            <a:pPr algn="ctr">
              <a:spcBef>
                <a:spcPct val="50000"/>
              </a:spcBef>
            </a:pPr>
            <a:r>
              <a:rPr lang="en-US" altLang="en-US" sz="1800" b="1">
                <a:solidFill>
                  <a:srgbClr val="E1393E"/>
                </a:solidFill>
              </a:rPr>
              <a:t>Situation</a:t>
            </a:r>
            <a:br>
              <a:rPr lang="en-US" altLang="en-US" sz="1800" b="1">
                <a:solidFill>
                  <a:srgbClr val="E1393E"/>
                </a:solidFill>
              </a:rPr>
            </a:br>
            <a:r>
              <a:rPr lang="en-US" altLang="en-US" sz="1800" b="1">
                <a:solidFill>
                  <a:srgbClr val="E1393E"/>
                </a:solidFill>
              </a:rPr>
              <a:t>Monitoring</a:t>
            </a:r>
            <a:br>
              <a:rPr lang="en-US" altLang="en-US" sz="1800" b="1">
                <a:solidFill>
                  <a:srgbClr val="E1393E"/>
                </a:solidFill>
              </a:rPr>
            </a:br>
            <a:r>
              <a:rPr lang="en-US" altLang="en-US" sz="1800" b="1">
                <a:solidFill>
                  <a:srgbClr val="E1393E"/>
                </a:solidFill>
              </a:rPr>
              <a:t>(Individual Skill)</a:t>
            </a:r>
          </a:p>
        </p:txBody>
      </p:sp>
      <p:sp>
        <p:nvSpPr>
          <p:cNvPr id="7174" name="Text Box 5"/>
          <p:cNvSpPr txBox="1">
            <a:spLocks noChangeArrowheads="1"/>
          </p:cNvSpPr>
          <p:nvPr/>
        </p:nvSpPr>
        <p:spPr bwMode="auto">
          <a:xfrm>
            <a:off x="6038850" y="2619375"/>
            <a:ext cx="16287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pitchFamily="127" charset="-128"/>
              </a:defRPr>
            </a:lvl1pPr>
            <a:lvl2pPr marL="742950">
              <a:defRPr sz="2400">
                <a:solidFill>
                  <a:schemeClr val="tx1"/>
                </a:solidFill>
                <a:latin typeface="Arial" pitchFamily="34" charset="0"/>
                <a:ea typeface="ヒラギノ角ゴ Pro W3" pitchFamily="127" charset="-128"/>
              </a:defRPr>
            </a:lvl2pPr>
            <a:lvl3pPr marL="1143000">
              <a:defRPr sz="2400">
                <a:solidFill>
                  <a:schemeClr val="tx1"/>
                </a:solidFill>
                <a:latin typeface="Arial" pitchFamily="34" charset="0"/>
                <a:ea typeface="ヒラギノ角ゴ Pro W3" pitchFamily="127" charset="-128"/>
              </a:defRPr>
            </a:lvl3pPr>
            <a:lvl4pPr marL="1600200">
              <a:defRPr sz="2400">
                <a:solidFill>
                  <a:schemeClr val="tx1"/>
                </a:solidFill>
                <a:latin typeface="Arial" pitchFamily="34" charset="0"/>
                <a:ea typeface="ヒラギノ角ゴ Pro W3" pitchFamily="127" charset="-128"/>
              </a:defRPr>
            </a:lvl4pPr>
            <a:lvl5pPr marL="2057400">
              <a:defRPr sz="2400">
                <a:solidFill>
                  <a:schemeClr val="tx1"/>
                </a:solidFill>
                <a:latin typeface="Arial" pitchFamily="34" charset="0"/>
                <a:ea typeface="ヒラギノ角ゴ Pro W3" pitchFamily="127" charset="-128"/>
              </a:defRPr>
            </a:lvl5pPr>
            <a:lvl6pPr marL="2514600" eaLnBrk="0" hangingPunct="0">
              <a:defRPr sz="2400">
                <a:solidFill>
                  <a:schemeClr val="tx1"/>
                </a:solidFill>
                <a:latin typeface="Arial" pitchFamily="34" charset="0"/>
                <a:ea typeface="ヒラギノ角ゴ Pro W3" pitchFamily="127" charset="-128"/>
              </a:defRPr>
            </a:lvl6pPr>
            <a:lvl7pPr marL="2971800" eaLnBrk="0" hangingPunct="0">
              <a:defRPr sz="2400">
                <a:solidFill>
                  <a:schemeClr val="tx1"/>
                </a:solidFill>
                <a:latin typeface="Arial" pitchFamily="34" charset="0"/>
                <a:ea typeface="ヒラギノ角ゴ Pro W3" pitchFamily="127" charset="-128"/>
              </a:defRPr>
            </a:lvl7pPr>
            <a:lvl8pPr marL="3429000" eaLnBrk="0" hangingPunct="0">
              <a:defRPr sz="2400">
                <a:solidFill>
                  <a:schemeClr val="tx1"/>
                </a:solidFill>
                <a:latin typeface="Arial" pitchFamily="34" charset="0"/>
                <a:ea typeface="ヒラギノ角ゴ Pro W3" pitchFamily="127" charset="-128"/>
              </a:defRPr>
            </a:lvl8pPr>
            <a:lvl9pPr marL="3886200" eaLnBrk="0" hangingPunct="0">
              <a:defRPr sz="2400">
                <a:solidFill>
                  <a:schemeClr val="tx1"/>
                </a:solidFill>
                <a:latin typeface="Arial" pitchFamily="34" charset="0"/>
                <a:ea typeface="ヒラギノ角ゴ Pro W3" pitchFamily="127" charset="-128"/>
              </a:defRPr>
            </a:lvl9pPr>
          </a:lstStyle>
          <a:p>
            <a:pPr algn="ctr">
              <a:spcBef>
                <a:spcPct val="50000"/>
              </a:spcBef>
            </a:pPr>
            <a:r>
              <a:rPr lang="en-US" altLang="en-US" sz="1800" b="1">
                <a:solidFill>
                  <a:srgbClr val="E1393E"/>
                </a:solidFill>
              </a:rPr>
              <a:t>Situation</a:t>
            </a:r>
            <a:br>
              <a:rPr lang="en-US" altLang="en-US" sz="1800" b="1">
                <a:solidFill>
                  <a:srgbClr val="E1393E"/>
                </a:solidFill>
              </a:rPr>
            </a:br>
            <a:r>
              <a:rPr lang="en-US" altLang="en-US" sz="1800" b="1">
                <a:solidFill>
                  <a:srgbClr val="E1393E"/>
                </a:solidFill>
              </a:rPr>
              <a:t>Awareness</a:t>
            </a:r>
            <a:br>
              <a:rPr lang="en-US" altLang="en-US" sz="1800" b="1">
                <a:solidFill>
                  <a:srgbClr val="E1393E"/>
                </a:solidFill>
              </a:rPr>
            </a:br>
            <a:r>
              <a:rPr lang="en-US" altLang="en-US" sz="1800" b="1">
                <a:solidFill>
                  <a:srgbClr val="E1393E"/>
                </a:solidFill>
              </a:rPr>
              <a:t>(Individual Outcome)</a:t>
            </a:r>
          </a:p>
        </p:txBody>
      </p:sp>
      <p:sp>
        <p:nvSpPr>
          <p:cNvPr id="7175" name="Text Box 6"/>
          <p:cNvSpPr txBox="1">
            <a:spLocks noChangeArrowheads="1"/>
          </p:cNvSpPr>
          <p:nvPr/>
        </p:nvSpPr>
        <p:spPr bwMode="auto">
          <a:xfrm>
            <a:off x="3052763" y="5300663"/>
            <a:ext cx="2395537"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pitchFamily="127" charset="-128"/>
              </a:defRPr>
            </a:lvl1pPr>
            <a:lvl2pPr marL="742950">
              <a:defRPr sz="2400">
                <a:solidFill>
                  <a:schemeClr val="tx1"/>
                </a:solidFill>
                <a:latin typeface="Arial" pitchFamily="34" charset="0"/>
                <a:ea typeface="ヒラギノ角ゴ Pro W3" pitchFamily="127" charset="-128"/>
              </a:defRPr>
            </a:lvl2pPr>
            <a:lvl3pPr marL="1143000">
              <a:defRPr sz="2400">
                <a:solidFill>
                  <a:schemeClr val="tx1"/>
                </a:solidFill>
                <a:latin typeface="Arial" pitchFamily="34" charset="0"/>
                <a:ea typeface="ヒラギノ角ゴ Pro W3" pitchFamily="127" charset="-128"/>
              </a:defRPr>
            </a:lvl3pPr>
            <a:lvl4pPr marL="1600200">
              <a:defRPr sz="2400">
                <a:solidFill>
                  <a:schemeClr val="tx1"/>
                </a:solidFill>
                <a:latin typeface="Arial" pitchFamily="34" charset="0"/>
                <a:ea typeface="ヒラギノ角ゴ Pro W3" pitchFamily="127" charset="-128"/>
              </a:defRPr>
            </a:lvl4pPr>
            <a:lvl5pPr marL="2057400">
              <a:defRPr sz="2400">
                <a:solidFill>
                  <a:schemeClr val="tx1"/>
                </a:solidFill>
                <a:latin typeface="Arial" pitchFamily="34" charset="0"/>
                <a:ea typeface="ヒラギノ角ゴ Pro W3" pitchFamily="127" charset="-128"/>
              </a:defRPr>
            </a:lvl5pPr>
            <a:lvl6pPr marL="2514600" eaLnBrk="0" hangingPunct="0">
              <a:defRPr sz="2400">
                <a:solidFill>
                  <a:schemeClr val="tx1"/>
                </a:solidFill>
                <a:latin typeface="Arial" pitchFamily="34" charset="0"/>
                <a:ea typeface="ヒラギノ角ゴ Pro W3" pitchFamily="127" charset="-128"/>
              </a:defRPr>
            </a:lvl6pPr>
            <a:lvl7pPr marL="2971800" eaLnBrk="0" hangingPunct="0">
              <a:defRPr sz="2400">
                <a:solidFill>
                  <a:schemeClr val="tx1"/>
                </a:solidFill>
                <a:latin typeface="Arial" pitchFamily="34" charset="0"/>
                <a:ea typeface="ヒラギノ角ゴ Pro W3" pitchFamily="127" charset="-128"/>
              </a:defRPr>
            </a:lvl7pPr>
            <a:lvl8pPr marL="3429000" eaLnBrk="0" hangingPunct="0">
              <a:defRPr sz="2400">
                <a:solidFill>
                  <a:schemeClr val="tx1"/>
                </a:solidFill>
                <a:latin typeface="Arial" pitchFamily="34" charset="0"/>
                <a:ea typeface="ヒラギノ角ゴ Pro W3" pitchFamily="127" charset="-128"/>
              </a:defRPr>
            </a:lvl8pPr>
            <a:lvl9pPr marL="3886200" eaLnBrk="0" hangingPunct="0">
              <a:defRPr sz="2400">
                <a:solidFill>
                  <a:schemeClr val="tx1"/>
                </a:solidFill>
                <a:latin typeface="Arial" pitchFamily="34" charset="0"/>
                <a:ea typeface="ヒラギノ角ゴ Pro W3" pitchFamily="127" charset="-128"/>
              </a:defRPr>
            </a:lvl9pPr>
          </a:lstStyle>
          <a:p>
            <a:pPr algn="ctr">
              <a:spcBef>
                <a:spcPct val="50000"/>
              </a:spcBef>
            </a:pPr>
            <a:r>
              <a:rPr lang="en-US" altLang="en-US" sz="1800" b="1">
                <a:solidFill>
                  <a:srgbClr val="E1393E"/>
                </a:solidFill>
              </a:rPr>
              <a:t>Shared </a:t>
            </a:r>
            <a:br>
              <a:rPr lang="en-US" altLang="en-US" sz="1800" b="1">
                <a:solidFill>
                  <a:srgbClr val="E1393E"/>
                </a:solidFill>
              </a:rPr>
            </a:br>
            <a:r>
              <a:rPr lang="en-US" altLang="en-US" sz="1800" b="1">
                <a:solidFill>
                  <a:srgbClr val="E1393E"/>
                </a:solidFill>
              </a:rPr>
              <a:t>Mental Model</a:t>
            </a:r>
            <a:br>
              <a:rPr lang="en-US" altLang="en-US" sz="1800" b="1">
                <a:solidFill>
                  <a:srgbClr val="E1393E"/>
                </a:solidFill>
              </a:rPr>
            </a:br>
            <a:r>
              <a:rPr lang="en-US" altLang="en-US" sz="1800" b="1">
                <a:solidFill>
                  <a:srgbClr val="E1393E"/>
                </a:solidFill>
              </a:rPr>
              <a:t>(Team Outcome)</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7" charset="-128"/>
              </a:defRPr>
            </a:lvl1pPr>
            <a:lvl2pPr marL="742950">
              <a:defRPr sz="2400">
                <a:solidFill>
                  <a:schemeClr val="tx1"/>
                </a:solidFill>
                <a:latin typeface="Arial" pitchFamily="34" charset="0"/>
                <a:ea typeface="ヒラギノ角ゴ Pro W3" pitchFamily="127" charset="-128"/>
              </a:defRPr>
            </a:lvl2pPr>
            <a:lvl3pPr marL="1143000">
              <a:defRPr sz="2400">
                <a:solidFill>
                  <a:schemeClr val="tx1"/>
                </a:solidFill>
                <a:latin typeface="Arial" pitchFamily="34" charset="0"/>
                <a:ea typeface="ヒラギノ角ゴ Pro W3" pitchFamily="127" charset="-128"/>
              </a:defRPr>
            </a:lvl3pPr>
            <a:lvl4pPr marL="1600200">
              <a:defRPr sz="2400">
                <a:solidFill>
                  <a:schemeClr val="tx1"/>
                </a:solidFill>
                <a:latin typeface="Arial" pitchFamily="34" charset="0"/>
                <a:ea typeface="ヒラギノ角ゴ Pro W3" pitchFamily="127" charset="-128"/>
              </a:defRPr>
            </a:lvl4pPr>
            <a:lvl5pPr marL="2057400">
              <a:defRPr sz="2400">
                <a:solidFill>
                  <a:schemeClr val="tx1"/>
                </a:solidFill>
                <a:latin typeface="Arial" pitchFamily="34" charset="0"/>
                <a:ea typeface="ヒラギノ角ゴ Pro W3" pitchFamily="127" charset="-128"/>
              </a:defRPr>
            </a:lvl5pPr>
            <a:lvl6pPr marL="2514600" eaLnBrk="0" hangingPunct="0">
              <a:defRPr sz="2400">
                <a:solidFill>
                  <a:schemeClr val="tx1"/>
                </a:solidFill>
                <a:latin typeface="Arial" pitchFamily="34" charset="0"/>
                <a:ea typeface="ヒラギノ角ゴ Pro W3" pitchFamily="127" charset="-128"/>
              </a:defRPr>
            </a:lvl6pPr>
            <a:lvl7pPr marL="2971800" eaLnBrk="0" hangingPunct="0">
              <a:defRPr sz="2400">
                <a:solidFill>
                  <a:schemeClr val="tx1"/>
                </a:solidFill>
                <a:latin typeface="Arial" pitchFamily="34" charset="0"/>
                <a:ea typeface="ヒラギノ角ゴ Pro W3" pitchFamily="127" charset="-128"/>
              </a:defRPr>
            </a:lvl7pPr>
            <a:lvl8pPr marL="3429000" eaLnBrk="0" hangingPunct="0">
              <a:defRPr sz="2400">
                <a:solidFill>
                  <a:schemeClr val="tx1"/>
                </a:solidFill>
                <a:latin typeface="Arial" pitchFamily="34" charset="0"/>
                <a:ea typeface="ヒラギノ角ゴ Pro W3" pitchFamily="127" charset="-128"/>
              </a:defRPr>
            </a:lvl8pPr>
            <a:lvl9pPr marL="3886200" eaLnBrk="0" hangingPunct="0">
              <a:defRPr sz="2400">
                <a:solidFill>
                  <a:schemeClr val="tx1"/>
                </a:solidFill>
                <a:latin typeface="Arial" pitchFamily="34" charset="0"/>
                <a:ea typeface="ヒラギノ角ゴ Pro W3" pitchFamily="127" charset="-128"/>
              </a:defRPr>
            </a:lvl9pPr>
          </a:lstStyle>
          <a:p>
            <a:r>
              <a:rPr lang="en-US" altLang="en-US" sz="1000" smtClean="0">
                <a:solidFill>
                  <a:srgbClr val="542200"/>
                </a:solidFill>
              </a:rPr>
              <a:t> </a:t>
            </a:r>
            <a:fld id="{B916C50E-41FD-4CE3-9024-78CEA73EEEEA}" type="slidenum">
              <a:rPr lang="en-US" altLang="en-US" sz="1000" smtClean="0">
                <a:solidFill>
                  <a:srgbClr val="542200"/>
                </a:solidFill>
              </a:rPr>
              <a:pPr/>
              <a:t>6</a:t>
            </a:fld>
            <a:r>
              <a:rPr lang="en-US" altLang="en-US" sz="1000" smtClean="0">
                <a:solidFill>
                  <a:srgbClr val="542200"/>
                </a:solidFill>
              </a:rPr>
              <a:t>  </a:t>
            </a:r>
          </a:p>
        </p:txBody>
      </p:sp>
      <p:pic>
        <p:nvPicPr>
          <p:cNvPr id="8196" name="Picture 3" descr="Step_ice_wor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6538" y="846138"/>
            <a:ext cx="6689725" cy="494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4"/>
          <p:cNvSpPr txBox="1">
            <a:spLocks noChangeArrowheads="1"/>
          </p:cNvSpPr>
          <p:nvPr/>
        </p:nvSpPr>
        <p:spPr bwMode="auto">
          <a:xfrm>
            <a:off x="5226050" y="2022475"/>
            <a:ext cx="2965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112713" indent="3175">
              <a:tabLst>
                <a:tab pos="112713" algn="l"/>
              </a:tabLst>
              <a:defRPr sz="2400">
                <a:solidFill>
                  <a:schemeClr val="tx1"/>
                </a:solidFill>
                <a:latin typeface="Arial" pitchFamily="34" charset="0"/>
                <a:ea typeface="ヒラギノ角ゴ Pro W3" pitchFamily="127" charset="-128"/>
              </a:defRPr>
            </a:lvl1pPr>
            <a:lvl2pPr marL="742950">
              <a:tabLst>
                <a:tab pos="112713" algn="l"/>
              </a:tabLst>
              <a:defRPr sz="2400">
                <a:solidFill>
                  <a:schemeClr val="tx1"/>
                </a:solidFill>
                <a:latin typeface="Arial" pitchFamily="34" charset="0"/>
                <a:ea typeface="ヒラギノ角ゴ Pro W3" pitchFamily="127" charset="-128"/>
              </a:defRPr>
            </a:lvl2pPr>
            <a:lvl3pPr marL="1143000">
              <a:tabLst>
                <a:tab pos="112713" algn="l"/>
              </a:tabLst>
              <a:defRPr sz="2400">
                <a:solidFill>
                  <a:schemeClr val="tx1"/>
                </a:solidFill>
                <a:latin typeface="Arial" pitchFamily="34" charset="0"/>
                <a:ea typeface="ヒラギノ角ゴ Pro W3" pitchFamily="127" charset="-128"/>
              </a:defRPr>
            </a:lvl3pPr>
            <a:lvl4pPr marL="1600200">
              <a:tabLst>
                <a:tab pos="112713" algn="l"/>
              </a:tabLst>
              <a:defRPr sz="2400">
                <a:solidFill>
                  <a:schemeClr val="tx1"/>
                </a:solidFill>
                <a:latin typeface="Arial" pitchFamily="34" charset="0"/>
                <a:ea typeface="ヒラギノ角ゴ Pro W3" pitchFamily="127" charset="-128"/>
              </a:defRPr>
            </a:lvl4pPr>
            <a:lvl5pPr marL="2057400">
              <a:tabLst>
                <a:tab pos="112713" algn="l"/>
              </a:tabLst>
              <a:defRPr sz="2400">
                <a:solidFill>
                  <a:schemeClr val="tx1"/>
                </a:solidFill>
                <a:latin typeface="Arial" pitchFamily="34" charset="0"/>
                <a:ea typeface="ヒラギノ角ゴ Pro W3" pitchFamily="127" charset="-128"/>
              </a:defRPr>
            </a:lvl5pPr>
            <a:lvl6pPr marL="2514600" eaLnBrk="0" hangingPunct="0">
              <a:tabLst>
                <a:tab pos="112713" algn="l"/>
              </a:tabLst>
              <a:defRPr sz="2400">
                <a:solidFill>
                  <a:schemeClr val="tx1"/>
                </a:solidFill>
                <a:latin typeface="Arial" pitchFamily="34" charset="0"/>
                <a:ea typeface="ヒラギノ角ゴ Pro W3" pitchFamily="127" charset="-128"/>
              </a:defRPr>
            </a:lvl6pPr>
            <a:lvl7pPr marL="2971800" eaLnBrk="0" hangingPunct="0">
              <a:tabLst>
                <a:tab pos="112713" algn="l"/>
              </a:tabLst>
              <a:defRPr sz="2400">
                <a:solidFill>
                  <a:schemeClr val="tx1"/>
                </a:solidFill>
                <a:latin typeface="Arial" pitchFamily="34" charset="0"/>
                <a:ea typeface="ヒラギノ角ゴ Pro W3" pitchFamily="127" charset="-128"/>
              </a:defRPr>
            </a:lvl7pPr>
            <a:lvl8pPr marL="3429000" eaLnBrk="0" hangingPunct="0">
              <a:tabLst>
                <a:tab pos="112713" algn="l"/>
              </a:tabLst>
              <a:defRPr sz="2400">
                <a:solidFill>
                  <a:schemeClr val="tx1"/>
                </a:solidFill>
                <a:latin typeface="Arial" pitchFamily="34" charset="0"/>
                <a:ea typeface="ヒラギノ角ゴ Pro W3" pitchFamily="127" charset="-128"/>
              </a:defRPr>
            </a:lvl8pPr>
            <a:lvl9pPr marL="3886200" eaLnBrk="0" hangingPunct="0">
              <a:tabLst>
                <a:tab pos="112713" algn="l"/>
              </a:tabLst>
              <a:defRPr sz="2400">
                <a:solidFill>
                  <a:schemeClr val="tx1"/>
                </a:solidFill>
                <a:latin typeface="Arial" pitchFamily="34" charset="0"/>
                <a:ea typeface="ヒラギノ角ゴ Pro W3" pitchFamily="127" charset="-128"/>
              </a:defRPr>
            </a:lvl9pPr>
          </a:lstStyle>
          <a:p>
            <a:pPr>
              <a:spcBef>
                <a:spcPct val="50000"/>
              </a:spcBef>
              <a:buFont typeface="Wingdings" pitchFamily="2" charset="2"/>
              <a:buNone/>
            </a:pPr>
            <a:r>
              <a:rPr lang="en-US" altLang="en-US" sz="1800" b="1"/>
              <a:t>Components of Situation Monitoring:</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7" charset="-128"/>
              </a:defRPr>
            </a:lvl1pPr>
            <a:lvl2pPr marL="742950">
              <a:defRPr sz="2400">
                <a:solidFill>
                  <a:schemeClr val="tx1"/>
                </a:solidFill>
                <a:latin typeface="Arial" pitchFamily="34" charset="0"/>
                <a:ea typeface="ヒラギノ角ゴ Pro W3" pitchFamily="127" charset="-128"/>
              </a:defRPr>
            </a:lvl2pPr>
            <a:lvl3pPr marL="1143000">
              <a:defRPr sz="2400">
                <a:solidFill>
                  <a:schemeClr val="tx1"/>
                </a:solidFill>
                <a:latin typeface="Arial" pitchFamily="34" charset="0"/>
                <a:ea typeface="ヒラギノ角ゴ Pro W3" pitchFamily="127" charset="-128"/>
              </a:defRPr>
            </a:lvl3pPr>
            <a:lvl4pPr marL="1600200">
              <a:defRPr sz="2400">
                <a:solidFill>
                  <a:schemeClr val="tx1"/>
                </a:solidFill>
                <a:latin typeface="Arial" pitchFamily="34" charset="0"/>
                <a:ea typeface="ヒラギノ角ゴ Pro W3" pitchFamily="127" charset="-128"/>
              </a:defRPr>
            </a:lvl4pPr>
            <a:lvl5pPr marL="2057400">
              <a:defRPr sz="2400">
                <a:solidFill>
                  <a:schemeClr val="tx1"/>
                </a:solidFill>
                <a:latin typeface="Arial" pitchFamily="34" charset="0"/>
                <a:ea typeface="ヒラギノ角ゴ Pro W3" pitchFamily="127" charset="-128"/>
              </a:defRPr>
            </a:lvl5pPr>
            <a:lvl6pPr marL="2514600" eaLnBrk="0" hangingPunct="0">
              <a:defRPr sz="2400">
                <a:solidFill>
                  <a:schemeClr val="tx1"/>
                </a:solidFill>
                <a:latin typeface="Arial" pitchFamily="34" charset="0"/>
                <a:ea typeface="ヒラギノ角ゴ Pro W3" pitchFamily="127" charset="-128"/>
              </a:defRPr>
            </a:lvl6pPr>
            <a:lvl7pPr marL="2971800" eaLnBrk="0" hangingPunct="0">
              <a:defRPr sz="2400">
                <a:solidFill>
                  <a:schemeClr val="tx1"/>
                </a:solidFill>
                <a:latin typeface="Arial" pitchFamily="34" charset="0"/>
                <a:ea typeface="ヒラギノ角ゴ Pro W3" pitchFamily="127" charset="-128"/>
              </a:defRPr>
            </a:lvl7pPr>
            <a:lvl8pPr marL="3429000" eaLnBrk="0" hangingPunct="0">
              <a:defRPr sz="2400">
                <a:solidFill>
                  <a:schemeClr val="tx1"/>
                </a:solidFill>
                <a:latin typeface="Arial" pitchFamily="34" charset="0"/>
                <a:ea typeface="ヒラギノ角ゴ Pro W3" pitchFamily="127" charset="-128"/>
              </a:defRPr>
            </a:lvl8pPr>
            <a:lvl9pPr marL="3886200" eaLnBrk="0" hangingPunct="0">
              <a:defRPr sz="2400">
                <a:solidFill>
                  <a:schemeClr val="tx1"/>
                </a:solidFill>
                <a:latin typeface="Arial" pitchFamily="34" charset="0"/>
                <a:ea typeface="ヒラギノ角ゴ Pro W3" pitchFamily="127" charset="-128"/>
              </a:defRPr>
            </a:lvl9pPr>
          </a:lstStyle>
          <a:p>
            <a:r>
              <a:rPr lang="en-US" altLang="en-US" sz="1000" smtClean="0">
                <a:solidFill>
                  <a:srgbClr val="542200"/>
                </a:solidFill>
              </a:rPr>
              <a:t> </a:t>
            </a:r>
            <a:fld id="{58A8532D-5CCF-4C0E-82A0-E75B2A31717D}" type="slidenum">
              <a:rPr lang="en-US" altLang="en-US" sz="1000" smtClean="0">
                <a:solidFill>
                  <a:srgbClr val="542200"/>
                </a:solidFill>
              </a:rPr>
              <a:pPr/>
              <a:t>7</a:t>
            </a:fld>
            <a:r>
              <a:rPr lang="en-US" altLang="en-US" sz="1000" smtClean="0">
                <a:solidFill>
                  <a:srgbClr val="542200"/>
                </a:solidFill>
              </a:rPr>
              <a:t>  </a:t>
            </a:r>
          </a:p>
        </p:txBody>
      </p:sp>
      <p:pic>
        <p:nvPicPr>
          <p:cNvPr id="9219" name="Picture 2" descr="Step_ice_words"/>
          <p:cNvPicPr>
            <a:picLocks noChangeAspect="1" noChangeArrowheads="1"/>
          </p:cNvPicPr>
          <p:nvPr/>
        </p:nvPicPr>
        <p:blipFill>
          <a:blip r:embed="rId2">
            <a:extLst>
              <a:ext uri="{28A0092B-C50C-407E-A947-70E740481C1C}">
                <a14:useLocalDpi xmlns:a14="http://schemas.microsoft.com/office/drawing/2010/main" val="0"/>
              </a:ext>
            </a:extLst>
          </a:blip>
          <a:srcRect t="14960"/>
          <a:stretch>
            <a:fillRect/>
          </a:stretch>
        </p:blipFill>
        <p:spPr bwMode="auto">
          <a:xfrm>
            <a:off x="1481138" y="1536700"/>
            <a:ext cx="6689725"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3" descr="alt=&quot;&quot;"/>
          <p:cNvSpPr>
            <a:spLocks noChangeArrowheads="1"/>
          </p:cNvSpPr>
          <p:nvPr/>
        </p:nvSpPr>
        <p:spPr bwMode="auto">
          <a:xfrm>
            <a:off x="5546725" y="1576388"/>
            <a:ext cx="2743200" cy="1706562"/>
          </a:xfrm>
          <a:prstGeom prst="rect">
            <a:avLst/>
          </a:prstGeom>
          <a:solidFill>
            <a:srgbClr val="FFFFFF"/>
          </a:solidFill>
          <a:ln w="9525">
            <a:solidFill>
              <a:schemeClr val="tx1"/>
            </a:solidFill>
            <a:miter lim="800000"/>
            <a:headEnd/>
            <a:tailEnd/>
          </a:ln>
        </p:spPr>
        <p:txBody>
          <a:bodyPr wrap="none" anchor="ctr"/>
          <a:lstStyle/>
          <a:p>
            <a:endParaRPr lang="en-US" altLang="en-US"/>
          </a:p>
        </p:txBody>
      </p:sp>
      <p:sp>
        <p:nvSpPr>
          <p:cNvPr id="9221" name="Text Box 4"/>
          <p:cNvSpPr txBox="1">
            <a:spLocks noChangeArrowheads="1"/>
          </p:cNvSpPr>
          <p:nvPr/>
        </p:nvSpPr>
        <p:spPr bwMode="auto">
          <a:xfrm>
            <a:off x="5534025" y="1625600"/>
            <a:ext cx="3043238"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7663" indent="-231775">
              <a:defRPr sz="2400">
                <a:solidFill>
                  <a:schemeClr val="tx1"/>
                </a:solidFill>
                <a:latin typeface="Arial" pitchFamily="34" charset="0"/>
                <a:ea typeface="ヒラギノ角ゴ Pro W3" pitchFamily="127" charset="-128"/>
              </a:defRPr>
            </a:lvl1pPr>
            <a:lvl2pPr marL="742950">
              <a:defRPr sz="2400">
                <a:solidFill>
                  <a:schemeClr val="tx1"/>
                </a:solidFill>
                <a:latin typeface="Arial" pitchFamily="34" charset="0"/>
                <a:ea typeface="ヒラギノ角ゴ Pro W3" pitchFamily="127" charset="-128"/>
              </a:defRPr>
            </a:lvl2pPr>
            <a:lvl3pPr marL="1143000">
              <a:defRPr sz="2400">
                <a:solidFill>
                  <a:schemeClr val="tx1"/>
                </a:solidFill>
                <a:latin typeface="Arial" pitchFamily="34" charset="0"/>
                <a:ea typeface="ヒラギノ角ゴ Pro W3" pitchFamily="127" charset="-128"/>
              </a:defRPr>
            </a:lvl3pPr>
            <a:lvl4pPr marL="1600200">
              <a:defRPr sz="2400">
                <a:solidFill>
                  <a:schemeClr val="tx1"/>
                </a:solidFill>
                <a:latin typeface="Arial" pitchFamily="34" charset="0"/>
                <a:ea typeface="ヒラギノ角ゴ Pro W3" pitchFamily="127" charset="-128"/>
              </a:defRPr>
            </a:lvl4pPr>
            <a:lvl5pPr marL="2057400">
              <a:defRPr sz="2400">
                <a:solidFill>
                  <a:schemeClr val="tx1"/>
                </a:solidFill>
                <a:latin typeface="Arial" pitchFamily="34" charset="0"/>
                <a:ea typeface="ヒラギノ角ゴ Pro W3" pitchFamily="127" charset="-128"/>
              </a:defRPr>
            </a:lvl5pPr>
            <a:lvl6pPr marL="2514600" eaLnBrk="0" hangingPunct="0">
              <a:defRPr sz="2400">
                <a:solidFill>
                  <a:schemeClr val="tx1"/>
                </a:solidFill>
                <a:latin typeface="Arial" pitchFamily="34" charset="0"/>
                <a:ea typeface="ヒラギノ角ゴ Pro W3" pitchFamily="127" charset="-128"/>
              </a:defRPr>
            </a:lvl6pPr>
            <a:lvl7pPr marL="2971800" eaLnBrk="0" hangingPunct="0">
              <a:defRPr sz="2400">
                <a:solidFill>
                  <a:schemeClr val="tx1"/>
                </a:solidFill>
                <a:latin typeface="Arial" pitchFamily="34" charset="0"/>
                <a:ea typeface="ヒラギノ角ゴ Pro W3" pitchFamily="127" charset="-128"/>
              </a:defRPr>
            </a:lvl7pPr>
            <a:lvl8pPr marL="3429000" eaLnBrk="0" hangingPunct="0">
              <a:defRPr sz="2400">
                <a:solidFill>
                  <a:schemeClr val="tx1"/>
                </a:solidFill>
                <a:latin typeface="Arial" pitchFamily="34" charset="0"/>
                <a:ea typeface="ヒラギノ角ゴ Pro W3" pitchFamily="127" charset="-128"/>
              </a:defRPr>
            </a:lvl8pPr>
            <a:lvl9pPr marL="3886200" eaLnBrk="0" hangingPunct="0">
              <a:defRPr sz="2400">
                <a:solidFill>
                  <a:schemeClr val="tx1"/>
                </a:solidFill>
                <a:latin typeface="Arial" pitchFamily="34" charset="0"/>
                <a:ea typeface="ヒラギノ角ゴ Pro W3" pitchFamily="127" charset="-128"/>
              </a:defRPr>
            </a:lvl9pPr>
          </a:lstStyle>
          <a:p>
            <a:pPr>
              <a:spcBef>
                <a:spcPct val="20000"/>
              </a:spcBef>
              <a:buClr>
                <a:srgbClr val="E1393E"/>
              </a:buClr>
              <a:buFont typeface="Wingdings" pitchFamily="2" charset="2"/>
              <a:buChar char="§"/>
            </a:pPr>
            <a:r>
              <a:rPr lang="en-US" altLang="en-US" sz="1400" b="1">
                <a:solidFill>
                  <a:srgbClr val="E1393E"/>
                </a:solidFill>
              </a:rPr>
              <a:t>Patient History</a:t>
            </a:r>
          </a:p>
          <a:p>
            <a:pPr>
              <a:spcBef>
                <a:spcPct val="20000"/>
              </a:spcBef>
              <a:buClr>
                <a:srgbClr val="E1393E"/>
              </a:buClr>
              <a:buFont typeface="Wingdings" pitchFamily="2" charset="2"/>
              <a:buChar char="§"/>
            </a:pPr>
            <a:r>
              <a:rPr lang="en-US" altLang="en-US" sz="1400" b="1">
                <a:solidFill>
                  <a:srgbClr val="E1393E"/>
                </a:solidFill>
              </a:rPr>
              <a:t>Vital Signs</a:t>
            </a:r>
          </a:p>
          <a:p>
            <a:pPr>
              <a:spcBef>
                <a:spcPct val="20000"/>
              </a:spcBef>
              <a:buClr>
                <a:srgbClr val="E1393E"/>
              </a:buClr>
              <a:buFont typeface="Wingdings" pitchFamily="2" charset="2"/>
              <a:buChar char="§"/>
            </a:pPr>
            <a:r>
              <a:rPr lang="en-US" altLang="en-US" sz="1400" b="1">
                <a:solidFill>
                  <a:srgbClr val="E1393E"/>
                </a:solidFill>
              </a:rPr>
              <a:t>Medications</a:t>
            </a:r>
          </a:p>
          <a:p>
            <a:pPr>
              <a:spcBef>
                <a:spcPct val="20000"/>
              </a:spcBef>
              <a:buClr>
                <a:srgbClr val="E1393E"/>
              </a:buClr>
              <a:buFont typeface="Wingdings" pitchFamily="2" charset="2"/>
              <a:buChar char="§"/>
            </a:pPr>
            <a:r>
              <a:rPr lang="en-US" altLang="en-US" sz="1400" b="1">
                <a:solidFill>
                  <a:srgbClr val="E1393E"/>
                </a:solidFill>
              </a:rPr>
              <a:t>Physical Exam</a:t>
            </a:r>
          </a:p>
          <a:p>
            <a:pPr>
              <a:spcBef>
                <a:spcPct val="20000"/>
              </a:spcBef>
              <a:buClr>
                <a:srgbClr val="E1393E"/>
              </a:buClr>
              <a:buFont typeface="Wingdings" pitchFamily="2" charset="2"/>
              <a:buChar char="§"/>
            </a:pPr>
            <a:r>
              <a:rPr lang="en-US" altLang="en-US" sz="1400" b="1">
                <a:solidFill>
                  <a:srgbClr val="E1393E"/>
                </a:solidFill>
              </a:rPr>
              <a:t>Plan of Care</a:t>
            </a:r>
          </a:p>
          <a:p>
            <a:pPr>
              <a:spcBef>
                <a:spcPct val="20000"/>
              </a:spcBef>
              <a:buClr>
                <a:srgbClr val="E1393E"/>
              </a:buClr>
              <a:buFont typeface="Wingdings" pitchFamily="2" charset="2"/>
              <a:buChar char="§"/>
            </a:pPr>
            <a:r>
              <a:rPr lang="en-US" altLang="en-US" sz="1400" b="1">
                <a:solidFill>
                  <a:srgbClr val="E1393E"/>
                </a:solidFill>
              </a:rPr>
              <a:t>Psychosocial Condition</a:t>
            </a:r>
          </a:p>
        </p:txBody>
      </p:sp>
      <p:sp>
        <p:nvSpPr>
          <p:cNvPr id="9222" name="Rectangle 5"/>
          <p:cNvSpPr>
            <a:spLocks noGrp="1" noChangeArrowheads="1"/>
          </p:cNvSpPr>
          <p:nvPr>
            <p:ph type="title"/>
          </p:nvPr>
        </p:nvSpPr>
        <p:spPr>
          <a:xfrm>
            <a:off x="881063" y="876300"/>
            <a:ext cx="7112000" cy="434975"/>
          </a:xfrm>
        </p:spPr>
        <p:txBody>
          <a:bodyPr/>
          <a:lstStyle/>
          <a:p>
            <a:pPr eaLnBrk="1" hangingPunct="1"/>
            <a:r>
              <a:rPr lang="en-US" altLang="en-US" smtClean="0">
                <a:ea typeface="ヒラギノ角ゴ Pro W3" pitchFamily="127" charset="-128"/>
              </a:rPr>
              <a:t>Status of the Patient</a:t>
            </a:r>
          </a:p>
        </p:txBody>
      </p:sp>
      <p:pic>
        <p:nvPicPr>
          <p:cNvPr id="9224" name="Picture 4" descr="director_pengui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0050" y="5207000"/>
            <a:ext cx="98425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7" charset="-128"/>
              </a:defRPr>
            </a:lvl1pPr>
            <a:lvl2pPr marL="742950">
              <a:defRPr sz="2400">
                <a:solidFill>
                  <a:schemeClr val="tx1"/>
                </a:solidFill>
                <a:latin typeface="Arial" pitchFamily="34" charset="0"/>
                <a:ea typeface="ヒラギノ角ゴ Pro W3" pitchFamily="127" charset="-128"/>
              </a:defRPr>
            </a:lvl2pPr>
            <a:lvl3pPr marL="1143000">
              <a:defRPr sz="2400">
                <a:solidFill>
                  <a:schemeClr val="tx1"/>
                </a:solidFill>
                <a:latin typeface="Arial" pitchFamily="34" charset="0"/>
                <a:ea typeface="ヒラギノ角ゴ Pro W3" pitchFamily="127" charset="-128"/>
              </a:defRPr>
            </a:lvl3pPr>
            <a:lvl4pPr marL="1600200">
              <a:defRPr sz="2400">
                <a:solidFill>
                  <a:schemeClr val="tx1"/>
                </a:solidFill>
                <a:latin typeface="Arial" pitchFamily="34" charset="0"/>
                <a:ea typeface="ヒラギノ角ゴ Pro W3" pitchFamily="127" charset="-128"/>
              </a:defRPr>
            </a:lvl4pPr>
            <a:lvl5pPr marL="2057400">
              <a:defRPr sz="2400">
                <a:solidFill>
                  <a:schemeClr val="tx1"/>
                </a:solidFill>
                <a:latin typeface="Arial" pitchFamily="34" charset="0"/>
                <a:ea typeface="ヒラギノ角ゴ Pro W3" pitchFamily="127" charset="-128"/>
              </a:defRPr>
            </a:lvl5pPr>
            <a:lvl6pPr marL="2514600" eaLnBrk="0" hangingPunct="0">
              <a:defRPr sz="2400">
                <a:solidFill>
                  <a:schemeClr val="tx1"/>
                </a:solidFill>
                <a:latin typeface="Arial" pitchFamily="34" charset="0"/>
                <a:ea typeface="ヒラギノ角ゴ Pro W3" pitchFamily="127" charset="-128"/>
              </a:defRPr>
            </a:lvl6pPr>
            <a:lvl7pPr marL="2971800" eaLnBrk="0" hangingPunct="0">
              <a:defRPr sz="2400">
                <a:solidFill>
                  <a:schemeClr val="tx1"/>
                </a:solidFill>
                <a:latin typeface="Arial" pitchFamily="34" charset="0"/>
                <a:ea typeface="ヒラギノ角ゴ Pro W3" pitchFamily="127" charset="-128"/>
              </a:defRPr>
            </a:lvl7pPr>
            <a:lvl8pPr marL="3429000" eaLnBrk="0" hangingPunct="0">
              <a:defRPr sz="2400">
                <a:solidFill>
                  <a:schemeClr val="tx1"/>
                </a:solidFill>
                <a:latin typeface="Arial" pitchFamily="34" charset="0"/>
                <a:ea typeface="ヒラギノ角ゴ Pro W3" pitchFamily="127" charset="-128"/>
              </a:defRPr>
            </a:lvl8pPr>
            <a:lvl9pPr marL="3886200" eaLnBrk="0" hangingPunct="0">
              <a:defRPr sz="2400">
                <a:solidFill>
                  <a:schemeClr val="tx1"/>
                </a:solidFill>
                <a:latin typeface="Arial" pitchFamily="34" charset="0"/>
                <a:ea typeface="ヒラギノ角ゴ Pro W3" pitchFamily="127" charset="-128"/>
              </a:defRPr>
            </a:lvl9pPr>
          </a:lstStyle>
          <a:p>
            <a:r>
              <a:rPr lang="en-US" altLang="en-US" sz="1000" smtClean="0">
                <a:solidFill>
                  <a:srgbClr val="542200"/>
                </a:solidFill>
              </a:rPr>
              <a:t> </a:t>
            </a:r>
            <a:fld id="{57D7BAF3-259F-45FD-80AC-D4DDA2761465}" type="slidenum">
              <a:rPr lang="en-US" altLang="en-US" sz="1000" smtClean="0">
                <a:solidFill>
                  <a:srgbClr val="542200"/>
                </a:solidFill>
              </a:rPr>
              <a:pPr/>
              <a:t>8</a:t>
            </a:fld>
            <a:r>
              <a:rPr lang="en-US" altLang="en-US" sz="1000" smtClean="0">
                <a:solidFill>
                  <a:srgbClr val="542200"/>
                </a:solidFill>
              </a:rPr>
              <a:t>  </a:t>
            </a:r>
          </a:p>
        </p:txBody>
      </p:sp>
      <p:pic>
        <p:nvPicPr>
          <p:cNvPr id="10243" name="Picture 2" descr="Step_ice_words"/>
          <p:cNvPicPr>
            <a:picLocks noChangeAspect="1" noChangeArrowheads="1"/>
          </p:cNvPicPr>
          <p:nvPr/>
        </p:nvPicPr>
        <p:blipFill>
          <a:blip r:embed="rId2">
            <a:extLst>
              <a:ext uri="{28A0092B-C50C-407E-A947-70E740481C1C}">
                <a14:useLocalDpi xmlns:a14="http://schemas.microsoft.com/office/drawing/2010/main" val="0"/>
              </a:ext>
            </a:extLst>
          </a:blip>
          <a:srcRect t="14960"/>
          <a:stretch>
            <a:fillRect/>
          </a:stretch>
        </p:blipFill>
        <p:spPr bwMode="auto">
          <a:xfrm>
            <a:off x="1481138" y="1536700"/>
            <a:ext cx="6689725"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3" descr="alt=&quot;&quot;"/>
          <p:cNvSpPr>
            <a:spLocks noChangeArrowheads="1"/>
          </p:cNvSpPr>
          <p:nvPr/>
        </p:nvSpPr>
        <p:spPr bwMode="auto">
          <a:xfrm>
            <a:off x="5948363" y="2009775"/>
            <a:ext cx="2211387" cy="1479550"/>
          </a:xfrm>
          <a:prstGeom prst="rect">
            <a:avLst/>
          </a:prstGeom>
          <a:solidFill>
            <a:srgbClr val="FFFFFF"/>
          </a:solidFill>
          <a:ln w="9525">
            <a:solidFill>
              <a:schemeClr val="tx1"/>
            </a:solidFill>
            <a:miter lim="800000"/>
            <a:headEnd/>
            <a:tailEnd/>
          </a:ln>
        </p:spPr>
        <p:txBody>
          <a:bodyPr wrap="none" anchor="ctr"/>
          <a:lstStyle/>
          <a:p>
            <a:endParaRPr lang="en-US" altLang="en-US"/>
          </a:p>
        </p:txBody>
      </p:sp>
      <p:sp>
        <p:nvSpPr>
          <p:cNvPr id="10246" name="Text Box 5"/>
          <p:cNvSpPr txBox="1">
            <a:spLocks noChangeArrowheads="1"/>
          </p:cNvSpPr>
          <p:nvPr/>
        </p:nvSpPr>
        <p:spPr bwMode="auto">
          <a:xfrm>
            <a:off x="5937250" y="2079625"/>
            <a:ext cx="2257425"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7663" indent="-231775">
              <a:defRPr sz="2400">
                <a:solidFill>
                  <a:schemeClr val="tx1"/>
                </a:solidFill>
                <a:latin typeface="Arial" pitchFamily="34" charset="0"/>
                <a:ea typeface="ヒラギノ角ゴ Pro W3" pitchFamily="127" charset="-128"/>
              </a:defRPr>
            </a:lvl1pPr>
            <a:lvl2pPr marL="742950">
              <a:defRPr sz="2400">
                <a:solidFill>
                  <a:schemeClr val="tx1"/>
                </a:solidFill>
                <a:latin typeface="Arial" pitchFamily="34" charset="0"/>
                <a:ea typeface="ヒラギノ角ゴ Pro W3" pitchFamily="127" charset="-128"/>
              </a:defRPr>
            </a:lvl2pPr>
            <a:lvl3pPr marL="1143000">
              <a:defRPr sz="2400">
                <a:solidFill>
                  <a:schemeClr val="tx1"/>
                </a:solidFill>
                <a:latin typeface="Arial" pitchFamily="34" charset="0"/>
                <a:ea typeface="ヒラギノ角ゴ Pro W3" pitchFamily="127" charset="-128"/>
              </a:defRPr>
            </a:lvl3pPr>
            <a:lvl4pPr marL="1600200">
              <a:defRPr sz="2400">
                <a:solidFill>
                  <a:schemeClr val="tx1"/>
                </a:solidFill>
                <a:latin typeface="Arial" pitchFamily="34" charset="0"/>
                <a:ea typeface="ヒラギノ角ゴ Pro W3" pitchFamily="127" charset="-128"/>
              </a:defRPr>
            </a:lvl4pPr>
            <a:lvl5pPr marL="2057400">
              <a:defRPr sz="2400">
                <a:solidFill>
                  <a:schemeClr val="tx1"/>
                </a:solidFill>
                <a:latin typeface="Arial" pitchFamily="34" charset="0"/>
                <a:ea typeface="ヒラギノ角ゴ Pro W3" pitchFamily="127" charset="-128"/>
              </a:defRPr>
            </a:lvl5pPr>
            <a:lvl6pPr marL="2514600" eaLnBrk="0" hangingPunct="0">
              <a:defRPr sz="2400">
                <a:solidFill>
                  <a:schemeClr val="tx1"/>
                </a:solidFill>
                <a:latin typeface="Arial" pitchFamily="34" charset="0"/>
                <a:ea typeface="ヒラギノ角ゴ Pro W3" pitchFamily="127" charset="-128"/>
              </a:defRPr>
            </a:lvl6pPr>
            <a:lvl7pPr marL="2971800" eaLnBrk="0" hangingPunct="0">
              <a:defRPr sz="2400">
                <a:solidFill>
                  <a:schemeClr val="tx1"/>
                </a:solidFill>
                <a:latin typeface="Arial" pitchFamily="34" charset="0"/>
                <a:ea typeface="ヒラギノ角ゴ Pro W3" pitchFamily="127" charset="-128"/>
              </a:defRPr>
            </a:lvl7pPr>
            <a:lvl8pPr marL="3429000" eaLnBrk="0" hangingPunct="0">
              <a:defRPr sz="2400">
                <a:solidFill>
                  <a:schemeClr val="tx1"/>
                </a:solidFill>
                <a:latin typeface="Arial" pitchFamily="34" charset="0"/>
                <a:ea typeface="ヒラギノ角ゴ Pro W3" pitchFamily="127" charset="-128"/>
              </a:defRPr>
            </a:lvl8pPr>
            <a:lvl9pPr marL="3886200" eaLnBrk="0" hangingPunct="0">
              <a:defRPr sz="2400">
                <a:solidFill>
                  <a:schemeClr val="tx1"/>
                </a:solidFill>
                <a:latin typeface="Arial" pitchFamily="34" charset="0"/>
                <a:ea typeface="ヒラギノ角ゴ Pro W3" pitchFamily="127" charset="-128"/>
              </a:defRPr>
            </a:lvl9pPr>
          </a:lstStyle>
          <a:p>
            <a:pPr>
              <a:spcBef>
                <a:spcPct val="20000"/>
              </a:spcBef>
              <a:buClr>
                <a:srgbClr val="E1393E"/>
              </a:buClr>
              <a:buFont typeface="Wingdings" pitchFamily="2" charset="2"/>
              <a:buChar char="§"/>
            </a:pPr>
            <a:r>
              <a:rPr lang="en-US" altLang="en-US" sz="1400" b="1">
                <a:solidFill>
                  <a:srgbClr val="E1393E"/>
                </a:solidFill>
              </a:rPr>
              <a:t>Fatigue</a:t>
            </a:r>
          </a:p>
          <a:p>
            <a:pPr>
              <a:spcBef>
                <a:spcPct val="20000"/>
              </a:spcBef>
              <a:buClr>
                <a:srgbClr val="E1393E"/>
              </a:buClr>
              <a:buFont typeface="Wingdings" pitchFamily="2" charset="2"/>
              <a:buChar char="§"/>
            </a:pPr>
            <a:r>
              <a:rPr lang="en-US" altLang="en-US" sz="1400" b="1">
                <a:solidFill>
                  <a:srgbClr val="E1393E"/>
                </a:solidFill>
              </a:rPr>
              <a:t>Workload </a:t>
            </a:r>
          </a:p>
          <a:p>
            <a:pPr>
              <a:spcBef>
                <a:spcPct val="20000"/>
              </a:spcBef>
              <a:buClr>
                <a:srgbClr val="E1393E"/>
              </a:buClr>
              <a:buFont typeface="Wingdings" pitchFamily="2" charset="2"/>
              <a:buChar char="§"/>
            </a:pPr>
            <a:r>
              <a:rPr lang="en-US" altLang="en-US" sz="1400" b="1">
                <a:solidFill>
                  <a:srgbClr val="E1393E"/>
                </a:solidFill>
              </a:rPr>
              <a:t>Task Performance</a:t>
            </a:r>
          </a:p>
          <a:p>
            <a:pPr>
              <a:spcBef>
                <a:spcPct val="20000"/>
              </a:spcBef>
              <a:buClr>
                <a:srgbClr val="E1393E"/>
              </a:buClr>
              <a:buFont typeface="Wingdings" pitchFamily="2" charset="2"/>
              <a:buChar char="§"/>
            </a:pPr>
            <a:r>
              <a:rPr lang="en-US" altLang="en-US" sz="1400" b="1">
                <a:solidFill>
                  <a:srgbClr val="E1393E"/>
                </a:solidFill>
              </a:rPr>
              <a:t>Skill Level</a:t>
            </a:r>
          </a:p>
          <a:p>
            <a:pPr>
              <a:spcBef>
                <a:spcPct val="20000"/>
              </a:spcBef>
              <a:buClr>
                <a:srgbClr val="E1393E"/>
              </a:buClr>
              <a:buFont typeface="Wingdings" pitchFamily="2" charset="2"/>
              <a:buChar char="§"/>
            </a:pPr>
            <a:r>
              <a:rPr lang="en-US" altLang="en-US" sz="1400" b="1">
                <a:solidFill>
                  <a:srgbClr val="E1393E"/>
                </a:solidFill>
              </a:rPr>
              <a:t>Stress Level</a:t>
            </a:r>
          </a:p>
        </p:txBody>
      </p:sp>
      <p:sp>
        <p:nvSpPr>
          <p:cNvPr id="10247" name="Rectangle 6"/>
          <p:cNvSpPr>
            <a:spLocks noGrp="1" noChangeArrowheads="1"/>
          </p:cNvSpPr>
          <p:nvPr>
            <p:ph type="title"/>
          </p:nvPr>
        </p:nvSpPr>
        <p:spPr>
          <a:xfrm>
            <a:off x="941388" y="919163"/>
            <a:ext cx="6999287" cy="592137"/>
          </a:xfrm>
        </p:spPr>
        <p:txBody>
          <a:bodyPr/>
          <a:lstStyle/>
          <a:p>
            <a:pPr eaLnBrk="1" hangingPunct="1"/>
            <a:r>
              <a:rPr lang="en-US" altLang="en-US" smtClean="0">
                <a:ea typeface="ヒラギノ角ゴ Pro W3" pitchFamily="127" charset="-128"/>
              </a:rPr>
              <a:t>Team Members</a:t>
            </a:r>
          </a:p>
        </p:txBody>
      </p:sp>
      <p:pic>
        <p:nvPicPr>
          <p:cNvPr id="10248" name="Picture 4" descr="director_pengui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0050" y="5207000"/>
            <a:ext cx="98425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7" charset="-128"/>
              </a:defRPr>
            </a:lvl1pPr>
            <a:lvl2pPr marL="742950">
              <a:defRPr sz="2400">
                <a:solidFill>
                  <a:schemeClr val="tx1"/>
                </a:solidFill>
                <a:latin typeface="Arial" pitchFamily="34" charset="0"/>
                <a:ea typeface="ヒラギノ角ゴ Pro W3" pitchFamily="127" charset="-128"/>
              </a:defRPr>
            </a:lvl2pPr>
            <a:lvl3pPr marL="1143000">
              <a:defRPr sz="2400">
                <a:solidFill>
                  <a:schemeClr val="tx1"/>
                </a:solidFill>
                <a:latin typeface="Arial" pitchFamily="34" charset="0"/>
                <a:ea typeface="ヒラギノ角ゴ Pro W3" pitchFamily="127" charset="-128"/>
              </a:defRPr>
            </a:lvl3pPr>
            <a:lvl4pPr marL="1600200">
              <a:defRPr sz="2400">
                <a:solidFill>
                  <a:schemeClr val="tx1"/>
                </a:solidFill>
                <a:latin typeface="Arial" pitchFamily="34" charset="0"/>
                <a:ea typeface="ヒラギノ角ゴ Pro W3" pitchFamily="127" charset="-128"/>
              </a:defRPr>
            </a:lvl4pPr>
            <a:lvl5pPr marL="2057400">
              <a:defRPr sz="2400">
                <a:solidFill>
                  <a:schemeClr val="tx1"/>
                </a:solidFill>
                <a:latin typeface="Arial" pitchFamily="34" charset="0"/>
                <a:ea typeface="ヒラギノ角ゴ Pro W3" pitchFamily="127" charset="-128"/>
              </a:defRPr>
            </a:lvl5pPr>
            <a:lvl6pPr marL="2514600" eaLnBrk="0" hangingPunct="0">
              <a:defRPr sz="2400">
                <a:solidFill>
                  <a:schemeClr val="tx1"/>
                </a:solidFill>
                <a:latin typeface="Arial" pitchFamily="34" charset="0"/>
                <a:ea typeface="ヒラギノ角ゴ Pro W3" pitchFamily="127" charset="-128"/>
              </a:defRPr>
            </a:lvl6pPr>
            <a:lvl7pPr marL="2971800" eaLnBrk="0" hangingPunct="0">
              <a:defRPr sz="2400">
                <a:solidFill>
                  <a:schemeClr val="tx1"/>
                </a:solidFill>
                <a:latin typeface="Arial" pitchFamily="34" charset="0"/>
                <a:ea typeface="ヒラギノ角ゴ Pro W3" pitchFamily="127" charset="-128"/>
              </a:defRPr>
            </a:lvl7pPr>
            <a:lvl8pPr marL="3429000" eaLnBrk="0" hangingPunct="0">
              <a:defRPr sz="2400">
                <a:solidFill>
                  <a:schemeClr val="tx1"/>
                </a:solidFill>
                <a:latin typeface="Arial" pitchFamily="34" charset="0"/>
                <a:ea typeface="ヒラギノ角ゴ Pro W3" pitchFamily="127" charset="-128"/>
              </a:defRPr>
            </a:lvl8pPr>
            <a:lvl9pPr marL="3886200" eaLnBrk="0" hangingPunct="0">
              <a:defRPr sz="2400">
                <a:solidFill>
                  <a:schemeClr val="tx1"/>
                </a:solidFill>
                <a:latin typeface="Arial" pitchFamily="34" charset="0"/>
                <a:ea typeface="ヒラギノ角ゴ Pro W3" pitchFamily="127" charset="-128"/>
              </a:defRPr>
            </a:lvl9pPr>
          </a:lstStyle>
          <a:p>
            <a:r>
              <a:rPr lang="en-US" altLang="en-US" sz="1000" smtClean="0">
                <a:solidFill>
                  <a:srgbClr val="542200"/>
                </a:solidFill>
              </a:rPr>
              <a:t> </a:t>
            </a:r>
            <a:fld id="{5F162FC6-4304-4D3B-8E95-5B2EFE0C993D}" type="slidenum">
              <a:rPr lang="en-US" altLang="en-US" sz="1000" smtClean="0">
                <a:solidFill>
                  <a:srgbClr val="542200"/>
                </a:solidFill>
              </a:rPr>
              <a:pPr/>
              <a:t>9</a:t>
            </a:fld>
            <a:r>
              <a:rPr lang="en-US" altLang="en-US" sz="1000" smtClean="0">
                <a:solidFill>
                  <a:srgbClr val="542200"/>
                </a:solidFill>
              </a:rPr>
              <a:t>  </a:t>
            </a:r>
          </a:p>
        </p:txBody>
      </p:sp>
      <p:sp>
        <p:nvSpPr>
          <p:cNvPr id="11267" name="Rectangle 2" descr="alt=&quot;&quot;"/>
          <p:cNvSpPr>
            <a:spLocks noChangeArrowheads="1"/>
          </p:cNvSpPr>
          <p:nvPr/>
        </p:nvSpPr>
        <p:spPr bwMode="auto">
          <a:xfrm>
            <a:off x="1720850" y="1730375"/>
            <a:ext cx="457200" cy="2944813"/>
          </a:xfrm>
          <a:prstGeom prst="rect">
            <a:avLst/>
          </a:prstGeom>
          <a:solidFill>
            <a:srgbClr val="F5EE8B"/>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137160"/>
          <a:lstStyle/>
          <a:p>
            <a:endParaRPr lang="en-US" altLang="en-US"/>
          </a:p>
        </p:txBody>
      </p:sp>
      <p:sp>
        <p:nvSpPr>
          <p:cNvPr id="11268" name="Rectangle 4"/>
          <p:cNvSpPr>
            <a:spLocks noGrp="1" noChangeArrowheads="1"/>
          </p:cNvSpPr>
          <p:nvPr>
            <p:ph type="body" idx="1"/>
          </p:nvPr>
        </p:nvSpPr>
        <p:spPr>
          <a:xfrm>
            <a:off x="1724025" y="1827213"/>
            <a:ext cx="7086600" cy="4525962"/>
          </a:xfrm>
        </p:spPr>
        <p:txBody>
          <a:bodyPr/>
          <a:lstStyle/>
          <a:p>
            <a:pPr marL="457200" indent="-457200" eaLnBrk="1" hangingPunct="1">
              <a:buFont typeface="Wingdings" pitchFamily="2" charset="2"/>
              <a:buNone/>
              <a:tabLst>
                <a:tab pos="800100" algn="l"/>
              </a:tabLst>
            </a:pPr>
            <a:r>
              <a:rPr lang="en-US" altLang="en-US" smtClean="0">
                <a:ea typeface="ヒラギノ角ゴ Pro W3" pitchFamily="127" charset="-128"/>
              </a:rPr>
              <a:t> I	=	I</a:t>
            </a:r>
            <a:r>
              <a:rPr lang="en-US" altLang="en-US" b="1" smtClean="0">
                <a:ea typeface="ヒラギノ角ゴ Pro W3" pitchFamily="127" charset="-128"/>
              </a:rPr>
              <a:t>llness</a:t>
            </a:r>
          </a:p>
          <a:p>
            <a:pPr marL="457200" indent="-457200" eaLnBrk="1" hangingPunct="1">
              <a:buFont typeface="Wingdings" pitchFamily="2" charset="2"/>
              <a:buNone/>
              <a:tabLst>
                <a:tab pos="800100" algn="l"/>
              </a:tabLst>
            </a:pPr>
            <a:r>
              <a:rPr lang="en-US" altLang="en-US" smtClean="0">
                <a:ea typeface="ヒラギノ角ゴ Pro W3" pitchFamily="127" charset="-128"/>
              </a:rPr>
              <a:t>M	=	M</a:t>
            </a:r>
            <a:r>
              <a:rPr lang="en-US" altLang="en-US" b="1" smtClean="0">
                <a:ea typeface="ヒラギノ角ゴ Pro W3" pitchFamily="127" charset="-128"/>
              </a:rPr>
              <a:t>edication</a:t>
            </a:r>
          </a:p>
          <a:p>
            <a:pPr marL="457200" indent="-457200" eaLnBrk="1" hangingPunct="1">
              <a:buFont typeface="Wingdings" pitchFamily="2" charset="2"/>
              <a:buNone/>
              <a:tabLst>
                <a:tab pos="800100" algn="l"/>
              </a:tabLst>
            </a:pPr>
            <a:r>
              <a:rPr lang="en-US" altLang="en-US" smtClean="0">
                <a:ea typeface="ヒラギノ角ゴ Pro W3" pitchFamily="127" charset="-128"/>
              </a:rPr>
              <a:t>S	=	S</a:t>
            </a:r>
            <a:r>
              <a:rPr lang="en-US" altLang="en-US" b="1" smtClean="0">
                <a:ea typeface="ヒラギノ角ゴ Pro W3" pitchFamily="127" charset="-128"/>
              </a:rPr>
              <a:t>tress</a:t>
            </a:r>
          </a:p>
          <a:p>
            <a:pPr marL="457200" indent="-457200" eaLnBrk="1" hangingPunct="1">
              <a:buFont typeface="Wingdings" pitchFamily="2" charset="2"/>
              <a:buNone/>
              <a:tabLst>
                <a:tab pos="800100" algn="l"/>
              </a:tabLst>
            </a:pPr>
            <a:r>
              <a:rPr lang="en-US" altLang="en-US" smtClean="0">
                <a:ea typeface="ヒラギノ角ゴ Pro W3" pitchFamily="127" charset="-128"/>
              </a:rPr>
              <a:t>A	=	A</a:t>
            </a:r>
            <a:r>
              <a:rPr lang="en-US" altLang="en-US" b="1" smtClean="0">
                <a:ea typeface="ヒラギノ角ゴ Pro W3" pitchFamily="127" charset="-128"/>
              </a:rPr>
              <a:t>lcohol and Drugs</a:t>
            </a:r>
          </a:p>
          <a:p>
            <a:pPr marL="457200" indent="-457200" eaLnBrk="1" hangingPunct="1">
              <a:buFont typeface="Wingdings" pitchFamily="2" charset="2"/>
              <a:buNone/>
              <a:tabLst>
                <a:tab pos="800100" algn="l"/>
              </a:tabLst>
            </a:pPr>
            <a:r>
              <a:rPr lang="en-US" altLang="en-US" smtClean="0">
                <a:ea typeface="ヒラギノ角ゴ Pro W3" pitchFamily="127" charset="-128"/>
              </a:rPr>
              <a:t>F	=	F</a:t>
            </a:r>
            <a:r>
              <a:rPr lang="en-US" altLang="en-US" b="1" smtClean="0">
                <a:ea typeface="ヒラギノ角ゴ Pro W3" pitchFamily="127" charset="-128"/>
              </a:rPr>
              <a:t>atigue</a:t>
            </a:r>
          </a:p>
          <a:p>
            <a:pPr marL="457200" indent="-457200" eaLnBrk="1" hangingPunct="1">
              <a:buFont typeface="Wingdings" pitchFamily="2" charset="2"/>
              <a:buNone/>
              <a:tabLst>
                <a:tab pos="800100" algn="l"/>
              </a:tabLst>
            </a:pPr>
            <a:r>
              <a:rPr lang="en-US" altLang="en-US" smtClean="0">
                <a:ea typeface="ヒラギノ角ゴ Pro W3" pitchFamily="127" charset="-128"/>
              </a:rPr>
              <a:t>E	=	E</a:t>
            </a:r>
            <a:r>
              <a:rPr lang="en-US" altLang="en-US" b="1" smtClean="0">
                <a:ea typeface="ヒラギノ角ゴ Pro W3" pitchFamily="127" charset="-128"/>
              </a:rPr>
              <a:t>ating and Elimination </a:t>
            </a:r>
          </a:p>
        </p:txBody>
      </p:sp>
      <p:sp>
        <p:nvSpPr>
          <p:cNvPr id="11270" name="Rectangle 7"/>
          <p:cNvSpPr>
            <a:spLocks noGrp="1" noChangeArrowheads="1"/>
          </p:cNvSpPr>
          <p:nvPr>
            <p:ph type="title"/>
          </p:nvPr>
        </p:nvSpPr>
        <p:spPr/>
        <p:txBody>
          <a:bodyPr/>
          <a:lstStyle/>
          <a:p>
            <a:pPr eaLnBrk="1" hangingPunct="1"/>
            <a:r>
              <a:rPr lang="en-US" altLang="en-US" smtClean="0">
                <a:ea typeface="ヒラギノ角ゴ Pro W3" pitchFamily="127" charset="-128"/>
              </a:rPr>
              <a:t>I’M SAFE Checklist</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2_Main_Olive">
  <a:themeElements>
    <a:clrScheme name="">
      <a:dk1>
        <a:srgbClr val="000000"/>
      </a:dk1>
      <a:lt1>
        <a:srgbClr val="FFFFE1"/>
      </a:lt1>
      <a:dk2>
        <a:srgbClr val="660033"/>
      </a:dk2>
      <a:lt2>
        <a:srgbClr val="330033"/>
      </a:lt2>
      <a:accent1>
        <a:srgbClr val="CCCC99"/>
      </a:accent1>
      <a:accent2>
        <a:srgbClr val="CC0000"/>
      </a:accent2>
      <a:accent3>
        <a:srgbClr val="FFFFEE"/>
      </a:accent3>
      <a:accent4>
        <a:srgbClr val="000000"/>
      </a:accent4>
      <a:accent5>
        <a:srgbClr val="E2E2CA"/>
      </a:accent5>
      <a:accent6>
        <a:srgbClr val="B90000"/>
      </a:accent6>
      <a:hlink>
        <a:srgbClr val="990033"/>
      </a:hlink>
      <a:folHlink>
        <a:srgbClr val="B2B2B2"/>
      </a:folHlink>
    </a:clrScheme>
    <a:fontScheme name="2_Main_Oli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Main_Olive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2_Main_Olive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2_Main_Olive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2_Main_Olive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2_Main_Olive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2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2_Main_Olive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2_Main_Olive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2_Main_Olive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2_Main_Olive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Module 4-05.2-SituationMonitoring</Template>
  <TotalTime>61520866</TotalTime>
  <Pages>6</Pages>
  <Words>563</Words>
  <Application>Microsoft Office PowerPoint</Application>
  <PresentationFormat>Letter Paper (8.5x11 in)</PresentationFormat>
  <Paragraphs>183</Paragraphs>
  <Slides>22</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2_Main_Olive</vt:lpstr>
      <vt:lpstr>Photo Editor Photo</vt:lpstr>
      <vt:lpstr>Situation Monitoring</vt:lpstr>
      <vt:lpstr>Teamwork Exercise #2</vt:lpstr>
      <vt:lpstr>Objectives</vt:lpstr>
      <vt:lpstr>PowerPoint Presentation</vt:lpstr>
      <vt:lpstr>A Continuous Process</vt:lpstr>
      <vt:lpstr>PowerPoint Presentation</vt:lpstr>
      <vt:lpstr>Status of the Patient</vt:lpstr>
      <vt:lpstr>Team Members</vt:lpstr>
      <vt:lpstr>I’M SAFE Checklist</vt:lpstr>
      <vt:lpstr>Environment</vt:lpstr>
      <vt:lpstr>Progress Toward Goal</vt:lpstr>
      <vt:lpstr>Situation Monitoring Exercise</vt:lpstr>
      <vt:lpstr>Situation Awareness is… </vt:lpstr>
      <vt:lpstr>Conditions That Undermine  Situation Awareness</vt:lpstr>
      <vt:lpstr>A Shared Mental Model is…</vt:lpstr>
      <vt:lpstr>Shared Mental Model?</vt:lpstr>
      <vt:lpstr>When and How to Share?</vt:lpstr>
      <vt:lpstr>Practical Exercise</vt:lpstr>
      <vt:lpstr>What Do You See?</vt:lpstr>
      <vt:lpstr>How Shared Mental Models  Help Teams</vt:lpstr>
      <vt:lpstr>Tools &amp; Strategies Summary</vt:lpstr>
      <vt:lpstr>Applying TeamSTEPPS Exercise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newbref</dc:title>
  <dc:creator>Conwal</dc:creator>
  <cp:lastModifiedBy>Windows User</cp:lastModifiedBy>
  <cp:revision>1100</cp:revision>
  <cp:lastPrinted>2013-10-18T15:04:16Z</cp:lastPrinted>
  <dcterms:created xsi:type="dcterms:W3CDTF">1997-11-14T21:37:50Z</dcterms:created>
  <dcterms:modified xsi:type="dcterms:W3CDTF">2014-02-12T15:07:48Z</dcterms:modified>
</cp:coreProperties>
</file>