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6"/>
  </p:notesMasterIdLst>
  <p:handoutMasterIdLst>
    <p:handoutMasterId r:id="rId7"/>
  </p:handoutMasterIdLst>
  <p:sldIdLst>
    <p:sldId id="336" r:id="rId5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02">
          <p15:clr>
            <a:srgbClr val="A4A3A4"/>
          </p15:clr>
        </p15:guide>
        <p15:guide id="2" orient="horz" pos="1095">
          <p15:clr>
            <a:srgbClr val="A4A3A4"/>
          </p15:clr>
        </p15:guide>
        <p15:guide id="3" orient="horz" pos="4032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4170">
          <p15:clr>
            <a:srgbClr val="A4A3A4"/>
          </p15:clr>
        </p15:guide>
        <p15:guide id="6" pos="2983">
          <p15:clr>
            <a:srgbClr val="A4A3A4"/>
          </p15:clr>
        </p15:guide>
        <p15:guide id="7" pos="5232">
          <p15:clr>
            <a:srgbClr val="A4A3A4"/>
          </p15:clr>
        </p15:guide>
        <p15:guide id="8" pos="1776">
          <p15:clr>
            <a:srgbClr val="A4A3A4"/>
          </p15:clr>
        </p15:guide>
        <p15:guide id="9" pos="6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le Pandolfi" initials="MMP" lastIdx="1" clrIdx="0"/>
  <p:cmAuthor id="1" name="DHHS" initials="D" lastIdx="13" clrIdx="1"/>
  <p:cmAuthor id="2" name="Donna Hurd" initials="DH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E1393E"/>
    <a:srgbClr val="00CC00"/>
    <a:srgbClr val="C8EE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9" autoAdjust="0"/>
    <p:restoredTop sz="86418" autoAdjust="0"/>
  </p:normalViewPr>
  <p:slideViewPr>
    <p:cSldViewPr snapToGrid="0">
      <p:cViewPr varScale="1">
        <p:scale>
          <a:sx n="60" d="100"/>
          <a:sy n="60" d="100"/>
        </p:scale>
        <p:origin x="1068" y="66"/>
      </p:cViewPr>
      <p:guideLst>
        <p:guide orient="horz" pos="2502"/>
        <p:guide orient="horz" pos="1095"/>
        <p:guide orient="horz" pos="4032"/>
        <p:guide orient="horz" pos="192"/>
        <p:guide orient="horz" pos="4170"/>
        <p:guide pos="2983"/>
        <p:guide pos="5232"/>
        <p:guide pos="1776"/>
        <p:guide pos="6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0" d="100"/>
          <a:sy n="70" d="100"/>
        </p:scale>
        <p:origin x="1890" y="-954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66103" y="9112615"/>
            <a:ext cx="971241" cy="34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7" tIns="47418" rIns="94837" bIns="47418" numCol="1" anchor="b" anchorCtr="0" compatLnSpc="1">
            <a:prstTxWarp prst="textNoShape">
              <a:avLst/>
            </a:prstTxWarp>
          </a:bodyPr>
          <a:lstStyle>
            <a:lvl1pPr algn="r" defTabSz="947599">
              <a:defRPr sz="1000">
                <a:solidFill>
                  <a:srgbClr val="6633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E-12-</a:t>
            </a:r>
            <a:fld id="{4F1A7E8B-9F9E-49AD-B918-0103E6CAC6E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51203" name="Group 6"/>
          <p:cNvGrpSpPr>
            <a:grpSpLocks/>
          </p:cNvGrpSpPr>
          <p:nvPr/>
        </p:nvGrpSpPr>
        <p:grpSpPr bwMode="auto">
          <a:xfrm>
            <a:off x="0" y="9206070"/>
            <a:ext cx="7315200" cy="239374"/>
            <a:chOff x="-48" y="5568"/>
            <a:chExt cx="4320" cy="144"/>
          </a:xfrm>
        </p:grpSpPr>
        <p:sp>
          <p:nvSpPr>
            <p:cNvPr id="51208" name="Line 7"/>
            <p:cNvSpPr>
              <a:spLocks noChangeShapeType="1"/>
            </p:cNvSpPr>
            <p:nvPr userDrawn="1"/>
          </p:nvSpPr>
          <p:spPr bwMode="auto">
            <a:xfrm>
              <a:off x="-48" y="5712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09" name="Line 8"/>
            <p:cNvSpPr>
              <a:spLocks noChangeShapeType="1"/>
            </p:cNvSpPr>
            <p:nvPr userDrawn="1"/>
          </p:nvSpPr>
          <p:spPr bwMode="auto">
            <a:xfrm>
              <a:off x="-48" y="5568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04" name="Rectangle 9"/>
          <p:cNvSpPr>
            <a:spLocks noChangeArrowheads="1"/>
          </p:cNvSpPr>
          <p:nvPr/>
        </p:nvSpPr>
        <p:spPr bwMode="auto">
          <a:xfrm>
            <a:off x="3905238" y="9220825"/>
            <a:ext cx="2315817" cy="23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r" defTabSz="966621"/>
            <a:r>
              <a:rPr lang="en-US" sz="1000" dirty="0">
                <a:solidFill>
                  <a:srgbClr val="663300"/>
                </a:solidFill>
                <a:latin typeface="Verdana" pitchFamily="34" charset="0"/>
              </a:rPr>
              <a:t> TeamSTEPPS 2.0 for Long-Term Care  |  Practice Teaching Session</a:t>
            </a:r>
          </a:p>
        </p:txBody>
      </p:sp>
      <p:pic>
        <p:nvPicPr>
          <p:cNvPr id="51205" name="Picture 10" descr="Slide_title2_02"/>
          <p:cNvPicPr>
            <a:picLocks noChangeAspect="1" noChangeArrowheads="1"/>
          </p:cNvPicPr>
          <p:nvPr/>
        </p:nvPicPr>
        <p:blipFill>
          <a:blip r:embed="rId2" cstate="print"/>
          <a:srcRect l="74965" t="32530" r="2986"/>
          <a:stretch>
            <a:fillRect/>
          </a:stretch>
        </p:blipFill>
        <p:spPr bwMode="auto">
          <a:xfrm>
            <a:off x="5690153" y="0"/>
            <a:ext cx="1625047" cy="56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Rectangle 11"/>
          <p:cNvSpPr>
            <a:spLocks noChangeArrowheads="1"/>
          </p:cNvSpPr>
          <p:nvPr/>
        </p:nvSpPr>
        <p:spPr bwMode="gray">
          <a:xfrm>
            <a:off x="5771322" y="80338"/>
            <a:ext cx="1462709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8406" tIns="48406" rIns="48406" bIns="48406" anchor="ctr"/>
          <a:lstStyle/>
          <a:p>
            <a:pPr defTabSz="966621">
              <a:lnSpc>
                <a:spcPct val="95000"/>
              </a:lnSpc>
            </a:pPr>
            <a:r>
              <a:rPr lang="en-US" sz="1200" b="1" dirty="0">
                <a:solidFill>
                  <a:srgbClr val="FFFFE1"/>
                </a:solidFill>
              </a:rPr>
              <a:t>Practice Teaching Session</a:t>
            </a:r>
          </a:p>
        </p:txBody>
      </p:sp>
      <p:sp>
        <p:nvSpPr>
          <p:cNvPr id="51207" name="Line 12"/>
          <p:cNvSpPr>
            <a:spLocks noChangeShapeType="1"/>
          </p:cNvSpPr>
          <p:nvPr/>
        </p:nvSpPr>
        <p:spPr bwMode="auto">
          <a:xfrm>
            <a:off x="0" y="547609"/>
            <a:ext cx="7315200" cy="0"/>
          </a:xfrm>
          <a:prstGeom prst="line">
            <a:avLst/>
          </a:prstGeom>
          <a:noFill/>
          <a:ln w="9525">
            <a:solidFill>
              <a:srgbClr val="C7C397"/>
            </a:solidFill>
            <a:round/>
            <a:headEnd/>
            <a:tailEnd/>
          </a:ln>
          <a:effectLst/>
        </p:spPr>
        <p:txBody>
          <a:bodyPr lIns="91427" tIns="45714" rIns="91427" bIns="4571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53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t" anchorCtr="0" compatLnSpc="1">
            <a:prstTxWarp prst="textNoShape">
              <a:avLst/>
            </a:prstTxWarp>
          </a:bodyPr>
          <a:lstStyle>
            <a:lvl1pPr algn="l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618" y="0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t" anchorCtr="0" compatLnSpc="1">
            <a:prstTxWarp prst="textNoShape">
              <a:avLst/>
            </a:prstTxWarp>
          </a:bodyPr>
          <a:lstStyle>
            <a:lvl1pPr algn="r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035" y="4561226"/>
            <a:ext cx="5367130" cy="4318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2452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b" anchorCtr="0" compatLnSpc="1">
            <a:prstTxWarp prst="textNoShape">
              <a:avLst/>
            </a:prstTxWarp>
          </a:bodyPr>
          <a:lstStyle>
            <a:lvl1pPr algn="l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618" y="9122452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b" anchorCtr="0" compatLnSpc="1">
            <a:prstTxWarp prst="textNoShape">
              <a:avLst/>
            </a:prstTxWarp>
          </a:bodyPr>
          <a:lstStyle>
            <a:lvl1pPr algn="r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B178E90A-A8BF-40F9-A948-995F2F2EA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25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Slide_title2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1029" y="0"/>
            <a:ext cx="7082971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11513" y="3832225"/>
            <a:ext cx="5276850" cy="1131888"/>
          </a:xfrm>
        </p:spPr>
        <p:txBody>
          <a:bodyPr tIns="45720" bIns="45720" anchorCtr="0"/>
          <a:lstStyle>
            <a:lvl1pPr>
              <a:defRPr sz="3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pic>
        <p:nvPicPr>
          <p:cNvPr id="9" name="Picture 11" descr="BinderBeigeElement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4513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5763" y="876300"/>
            <a:ext cx="1951037" cy="4687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1063" y="876300"/>
            <a:ext cx="5702300" cy="4687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 Banner.ti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021"/>
          </a:xfrm>
          <a:prstGeom prst="rect">
            <a:avLst/>
          </a:prstGeom>
        </p:spPr>
      </p:pic>
      <p:pic>
        <p:nvPicPr>
          <p:cNvPr id="1026" name="Picture 2" descr="Slide_content_2_1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824288"/>
            <a:ext cx="295910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20888"/>
            <a:ext cx="7772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6250" y="6581775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" rIns="91440" bIns="9144" numCol="1" anchor="ctr" anchorCtr="1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rgbClr val="542200"/>
                </a:solidFill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7617473-A6FD-49D0-8630-DCC3F961F3EB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81063" y="876300"/>
            <a:ext cx="77390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660775" y="6591300"/>
            <a:ext cx="1444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" bIns="9144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1000" b="1" smtClean="0">
                <a:solidFill>
                  <a:srgbClr val="542200"/>
                </a:solidFill>
              </a:rPr>
              <a:t>T</a:t>
            </a:r>
            <a:r>
              <a:rPr lang="en-US" sz="800" b="1" smtClean="0">
                <a:solidFill>
                  <a:srgbClr val="542200"/>
                </a:solidFill>
              </a:rPr>
              <a:t>EAM</a:t>
            </a:r>
            <a:r>
              <a:rPr lang="en-US" sz="1000" b="1" smtClean="0">
                <a:solidFill>
                  <a:srgbClr val="542200"/>
                </a:solidFill>
              </a:rPr>
              <a:t>STEPPS 05.2</a:t>
            </a:r>
          </a:p>
        </p:txBody>
      </p:sp>
      <p:pic>
        <p:nvPicPr>
          <p:cNvPr id="1032" name="Picture 8" descr="Slide_content2_0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849313"/>
            <a:ext cx="684213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Slide_content2_06"/>
          <p:cNvPicPr>
            <a:picLocks noChangeAspect="1" noChangeArrowheads="1"/>
          </p:cNvPicPr>
          <p:nvPr/>
        </p:nvPicPr>
        <p:blipFill>
          <a:blip r:embed="rId17" cstate="print"/>
          <a:srcRect t="-5882" r="1672"/>
          <a:stretch>
            <a:fillRect/>
          </a:stretch>
        </p:blipFill>
        <p:spPr bwMode="auto">
          <a:xfrm>
            <a:off x="2962275" y="6400800"/>
            <a:ext cx="615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220663" y="6550025"/>
            <a:ext cx="1581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900" b="1" dirty="0" smtClean="0">
                <a:solidFill>
                  <a:schemeClr val="accent1"/>
                </a:solidFill>
              </a:rPr>
              <a:t>Mod 12 LTC</a:t>
            </a:r>
            <a:r>
              <a:rPr lang="en-US" sz="900" b="1" baseline="0" dirty="0" smtClean="0">
                <a:solidFill>
                  <a:schemeClr val="accent1"/>
                </a:solidFill>
              </a:rPr>
              <a:t> 2.0  </a:t>
            </a:r>
            <a:r>
              <a:rPr lang="en-US" sz="900" b="1" dirty="0" smtClean="0">
                <a:solidFill>
                  <a:schemeClr val="accent1"/>
                </a:solidFill>
              </a:rPr>
              <a:t>Page </a:t>
            </a:r>
            <a:fld id="{EB1BD6E1-BBDE-4D10-ACE2-F75B9A0BA9D1}" type="slidenum">
              <a:rPr lang="en-US" sz="900" b="1" smtClean="0">
                <a:solidFill>
                  <a:schemeClr val="accent1"/>
                </a:solidFill>
              </a:rPr>
              <a:pPr algn="l" eaLnBrk="1" hangingPunct="1">
                <a:spcBef>
                  <a:spcPct val="50000"/>
                </a:spcBef>
                <a:defRPr/>
              </a:pPr>
              <a:t>‹#›</a:t>
            </a:fld>
            <a:endParaRPr lang="en-US" sz="900" b="1" dirty="0" smtClean="0">
              <a:solidFill>
                <a:schemeClr val="accent1"/>
              </a:solidFill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 userDrawn="1"/>
        </p:nvSpPr>
        <p:spPr bwMode="gray">
          <a:xfrm>
            <a:off x="7344227" y="107159"/>
            <a:ext cx="187234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500" b="1" dirty="0" smtClean="0">
                <a:solidFill>
                  <a:schemeClr val="bg1"/>
                </a:solidFill>
              </a:rPr>
              <a:t>Practice</a:t>
            </a:r>
            <a:r>
              <a:rPr lang="en-US" sz="1500" b="1" baseline="0" dirty="0" smtClean="0">
                <a:solidFill>
                  <a:schemeClr val="bg1"/>
                </a:solidFill>
              </a:rPr>
              <a:t> </a:t>
            </a:r>
            <a:r>
              <a:rPr lang="en-US" sz="1500" b="1" dirty="0" smtClean="0">
                <a:solidFill>
                  <a:schemeClr val="bg1"/>
                </a:solidFill>
              </a:rPr>
              <a:t>Teaching Session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6600" y="914400"/>
            <a:ext cx="5276850" cy="1131888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Practice Teaching Session</a:t>
            </a:r>
          </a:p>
        </p:txBody>
      </p:sp>
      <p:pic>
        <p:nvPicPr>
          <p:cNvPr id="3075" name="Picture 5" descr="Kotter Penguin – Mutual Suppo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412" y="2046288"/>
            <a:ext cx="2902424" cy="314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Health and Human Services logo&#10;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887"/>
          <a:stretch/>
        </p:blipFill>
        <p:spPr bwMode="auto">
          <a:xfrm>
            <a:off x="72912" y="6040790"/>
            <a:ext cx="651483" cy="62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gency for Healthcare Research and Quality logo&#10;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4" r="41911"/>
          <a:stretch/>
        </p:blipFill>
        <p:spPr bwMode="auto">
          <a:xfrm>
            <a:off x="724395" y="6040790"/>
            <a:ext cx="1852550" cy="62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Defense Health Agency logo&#10;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8"/>
          <a:stretch/>
        </p:blipFill>
        <p:spPr bwMode="auto">
          <a:xfrm>
            <a:off x="2576945" y="6040790"/>
            <a:ext cx="1806710" cy="62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TeamSTEPPS 2.0 for Long-Term Care logo&#10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43" y="6057279"/>
            <a:ext cx="4593663" cy="58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164266"/>
      </p:ext>
    </p:extLst>
  </p:cSld>
  <p:clrMapOvr>
    <a:masterClrMapping/>
  </p:clrMapOvr>
</p:sld>
</file>

<file path=ppt/theme/theme1.xml><?xml version="1.0" encoding="utf-8"?>
<a:theme xmlns:a="http://schemas.openxmlformats.org/drawingml/2006/main" name="2_Main_Olive">
  <a:themeElements>
    <a:clrScheme name="">
      <a:dk1>
        <a:srgbClr val="000000"/>
      </a:dk1>
      <a:lt1>
        <a:srgbClr val="FFFFE1"/>
      </a:lt1>
      <a:dk2>
        <a:srgbClr val="660033"/>
      </a:dk2>
      <a:lt2>
        <a:srgbClr val="330033"/>
      </a:lt2>
      <a:accent1>
        <a:srgbClr val="CCCC99"/>
      </a:accent1>
      <a:accent2>
        <a:srgbClr val="CC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B90000"/>
      </a:accent6>
      <a:hlink>
        <a:srgbClr val="990033"/>
      </a:hlink>
      <a:folHlink>
        <a:srgbClr val="B2B2B2"/>
      </a:folHlink>
    </a:clrScheme>
    <a:fontScheme name="2_Main_Oli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Main_Oliv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Main_Olive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C938CC4EE4F479EE4D92727B24713" ma:contentTypeVersion="4" ma:contentTypeDescription="Create a new document." ma:contentTypeScope="" ma:versionID="6dd9b103903e26b1ea34f857003ae291">
  <xsd:schema xmlns:xsd="http://www.w3.org/2001/XMLSchema" xmlns:xs="http://www.w3.org/2001/XMLSchema" xmlns:p="http://schemas.microsoft.com/office/2006/metadata/properties" xmlns:ns2="6d949564-4ca2-4f24-b2ec-e225cb0e4b21" xmlns:ns3="248aa52d-0bf7-449c-811d-9d8a38bb3135" targetNamespace="http://schemas.microsoft.com/office/2006/metadata/properties" ma:root="true" ma:fieldsID="dc4ba676627c2980e1d7292c6847d327" ns2:_="" ns3:_="">
    <xsd:import namespace="6d949564-4ca2-4f24-b2ec-e225cb0e4b21"/>
    <xsd:import namespace="248aa52d-0bf7-449c-811d-9d8a38bb313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49564-4ca2-4f24-b2ec-e225cb0e4b2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8aa52d-0bf7-449c-811d-9d8a38bb31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7421C6-3194-4F18-8B83-D4D13488752D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6d949564-4ca2-4f24-b2ec-e225cb0e4b21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31B096C-6CAB-4103-88EF-C973555E65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2D7019-C54B-4F0C-97F5-45922660BC1B}"/>
</file>

<file path=docProps/app.xml><?xml version="1.0" encoding="utf-8"?>
<Properties xmlns="http://schemas.openxmlformats.org/officeDocument/2006/extended-properties" xmlns:vt="http://schemas.openxmlformats.org/officeDocument/2006/docPropsVTypes">
  <Template>Module 4-05.2-SituationMonitoring</Template>
  <TotalTime>5842</TotalTime>
  <Words>3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Times New Roman</vt:lpstr>
      <vt:lpstr>Verdana</vt:lpstr>
      <vt:lpstr>Wingdings</vt:lpstr>
      <vt:lpstr>ヒラギノ角ゴ Pro W3</vt:lpstr>
      <vt:lpstr>2_Main_Olive</vt:lpstr>
      <vt:lpstr>Practice Teaching Session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12 Slides</dc:title>
  <dc:subject>Health care</dc:subject>
  <dc:creator>Agency for Healthcare Research and Quality</dc:creator>
  <cp:keywords>Health care, long-term care</cp:keywords>
  <dc:description/>
  <cp:lastModifiedBy>Andrea Amodeo</cp:lastModifiedBy>
  <cp:revision>171</cp:revision>
  <cp:lastPrinted>2017-04-01T17:08:10Z</cp:lastPrinted>
  <dcterms:created xsi:type="dcterms:W3CDTF">2005-06-03T10:15:22Z</dcterms:created>
  <dcterms:modified xsi:type="dcterms:W3CDTF">2017-04-24T22:18:08Z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0x010100A41C938CC4EE4F479EE4D92727B24713</vt:lpwstr>
  </property>
</Properties>
</file>