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0"/>
  </p:notesMasterIdLst>
  <p:handoutMasterIdLst>
    <p:handoutMasterId r:id="rId31"/>
  </p:handoutMasterIdLst>
  <p:sldIdLst>
    <p:sldId id="541" r:id="rId2"/>
    <p:sldId id="542" r:id="rId3"/>
    <p:sldId id="543" r:id="rId4"/>
    <p:sldId id="544" r:id="rId5"/>
    <p:sldId id="623" r:id="rId6"/>
    <p:sldId id="624" r:id="rId7"/>
    <p:sldId id="590" r:id="rId8"/>
    <p:sldId id="494" r:id="rId9"/>
    <p:sldId id="593" r:id="rId10"/>
    <p:sldId id="594" r:id="rId11"/>
    <p:sldId id="598" r:id="rId12"/>
    <p:sldId id="599" r:id="rId13"/>
    <p:sldId id="601" r:id="rId14"/>
    <p:sldId id="602" r:id="rId15"/>
    <p:sldId id="603" r:id="rId16"/>
    <p:sldId id="604" r:id="rId17"/>
    <p:sldId id="605" r:id="rId18"/>
    <p:sldId id="606" r:id="rId19"/>
    <p:sldId id="621" r:id="rId20"/>
    <p:sldId id="622" r:id="rId21"/>
    <p:sldId id="609" r:id="rId22"/>
    <p:sldId id="611" r:id="rId23"/>
    <p:sldId id="613" r:id="rId24"/>
    <p:sldId id="616" r:id="rId25"/>
    <p:sldId id="618" r:id="rId26"/>
    <p:sldId id="540" r:id="rId27"/>
    <p:sldId id="507" r:id="rId28"/>
    <p:sldId id="588" r:id="rId29"/>
  </p:sldIdLst>
  <p:sldSz cx="9144000" cy="6858000" type="screen4x3"/>
  <p:notesSz cx="7010400" cy="9296400"/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00"/>
    <a:srgbClr val="1B073F"/>
    <a:srgbClr val="FFFFFF"/>
    <a:srgbClr val="663300"/>
    <a:srgbClr val="996600"/>
    <a:srgbClr val="CCECFF"/>
    <a:srgbClr val="99CCFF"/>
    <a:srgbClr val="6019E1"/>
    <a:srgbClr val="6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>
      <p:cViewPr>
        <p:scale>
          <a:sx n="91" d="100"/>
          <a:sy n="91" d="100"/>
        </p:scale>
        <p:origin x="3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6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638"/>
    </p:cViewPr>
  </p:sorterViewPr>
  <p:notesViewPr>
    <p:cSldViewPr>
      <p:cViewPr>
        <p:scale>
          <a:sx n="100" d="100"/>
          <a:sy n="100" d="100"/>
        </p:scale>
        <p:origin x="924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2" Type="http://schemas.openxmlformats.org/officeDocument/2006/relationships/slide" Target="slides/slide12.xml"/><Relationship Id="rId1" Type="http://schemas.openxmlformats.org/officeDocument/2006/relationships/slide" Target="slides/slide8.xml"/><Relationship Id="rId4" Type="http://schemas.openxmlformats.org/officeDocument/2006/relationships/slide" Target="slides/slide2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214C6CE-5284-4DB1-ACA5-AF5CA1315D32}" type="datetimeFigureOut">
              <a:rPr lang="en-US"/>
              <a:pPr>
                <a:defRPr/>
              </a:pPr>
              <a:t>8/1/2017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130EF9C-32E0-469D-A9FF-95DA265409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41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22EC867-1EC0-4E02-A1A6-C2B18D9BC8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1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7D84F1-7FEE-42EA-BA05-EC7B4A429092}" type="slidenum">
              <a:rPr lang="en-US" altLang="en-US" sz="170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pPr>
                <a:spcBef>
                  <a:spcPct val="0"/>
                </a:spcBef>
              </a:pPr>
              <a:t>1</a:t>
            </a:fld>
            <a:endParaRPr lang="en-US" altLang="en-US" sz="1700" dirty="0" smtClean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36997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ARnold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ADA8F9-3BAA-4721-90A1-2AF0B4507806}" type="slidenum">
              <a:rPr lang="en-US" altLang="en-US" smtClean="0"/>
              <a:pPr/>
              <a:t>17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70850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23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19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63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SWITCH</a:t>
            </a:r>
            <a:r>
              <a:rPr lang="en-US" altLang="en-US" baseline="0" dirty="0" smtClean="0">
                <a:latin typeface="Arial" panose="020B0604020202020204" pitchFamily="34" charset="0"/>
              </a:rPr>
              <a:t> Framework</a:t>
            </a:r>
          </a:p>
          <a:p>
            <a:endParaRPr lang="en-US" altLang="en-US" baseline="0" dirty="0" smtClean="0">
              <a:latin typeface="Arial" panose="020B0604020202020204" pitchFamily="34" charset="0"/>
            </a:endParaRPr>
          </a:p>
          <a:p>
            <a:r>
              <a:rPr lang="en-US" altLang="en-US" baseline="0" dirty="0" smtClean="0">
                <a:latin typeface="Arial" panose="020B0604020202020204" pitchFamily="34" charset="0"/>
              </a:rPr>
              <a:t>Direct the Rider: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Strategy: Destination Postcard – People need</a:t>
            </a:r>
            <a:r>
              <a:rPr lang="en-US" altLang="en-US" baseline="0" dirty="0" smtClean="0">
                <a:latin typeface="Arial" panose="020B0604020202020204" pitchFamily="34" charset="0"/>
              </a:rPr>
              <a:t> to know where you are going and why it will benefit them.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Strategy:  Script the Critical Moves – Be clear about how people</a:t>
            </a:r>
            <a:r>
              <a:rPr lang="en-US" altLang="en-US" baseline="0" dirty="0" smtClean="0">
                <a:latin typeface="Arial" panose="020B0604020202020204" pitchFamily="34" charset="0"/>
              </a:rPr>
              <a:t> should act; what are key, specific behaviors they can take.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Strategy: Find the Bright Spots –</a:t>
            </a:r>
            <a:r>
              <a:rPr lang="en-US" altLang="en-US" baseline="0" dirty="0" smtClean="0">
                <a:latin typeface="Arial" panose="020B0604020202020204" pitchFamily="34" charset="0"/>
              </a:rPr>
              <a:t> Explore what is working and determine how to do more of it.</a:t>
            </a:r>
          </a:p>
          <a:p>
            <a:pPr marL="171450" indent="-171450">
              <a:buFont typeface="Arial" charset="0"/>
              <a:buChar char="•"/>
            </a:pPr>
            <a:endParaRPr lang="en-US" altLang="en-US" baseline="0" dirty="0" smtClean="0">
              <a:latin typeface="Arial" panose="020B0604020202020204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en-US" altLang="en-US" baseline="0" dirty="0" smtClean="0">
                <a:latin typeface="Arial" panose="020B0604020202020204" pitchFamily="34" charset="0"/>
              </a:rPr>
              <a:t>Motivate the Elephant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Strategy: Find the Feeling</a:t>
            </a:r>
            <a:r>
              <a:rPr lang="en-US" altLang="en-US" baseline="0" dirty="0" smtClean="0">
                <a:latin typeface="Arial" panose="020B0604020202020204" pitchFamily="34" charset="0"/>
              </a:rPr>
              <a:t> – Tap into people’s emotion; showing them something is better than reading it.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Strategy: Shrink the Change – Break things down into smaller chunks so folks don’t feel overwhelmed.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Strategy:  Grow your People</a:t>
            </a:r>
            <a:r>
              <a:rPr lang="en-US" altLang="en-US" baseline="0" dirty="0" smtClean="0">
                <a:latin typeface="Arial" panose="020B0604020202020204" pitchFamily="34" charset="0"/>
              </a:rPr>
              <a:t> – Create a sense of team identity and </a:t>
            </a:r>
            <a:r>
              <a:rPr lang="en-US" altLang="en-US" baseline="0" dirty="0" err="1" smtClean="0">
                <a:latin typeface="Arial" panose="020B0604020202020204" pitchFamily="34" charset="0"/>
              </a:rPr>
              <a:t>fost</a:t>
            </a:r>
            <a:r>
              <a:rPr lang="en-US" altLang="en-US" baseline="0" dirty="0" smtClean="0">
                <a:latin typeface="Arial" panose="020B0604020202020204" pitchFamily="34" charset="0"/>
              </a:rPr>
              <a:t> a growth mindset.</a:t>
            </a:r>
          </a:p>
          <a:p>
            <a:pPr marL="171450" indent="-171450">
              <a:buFont typeface="Arial" charset="0"/>
              <a:buChar char="•"/>
            </a:pPr>
            <a:endParaRPr lang="en-US" altLang="en-US" baseline="0" dirty="0" smtClean="0">
              <a:latin typeface="Arial" panose="020B0604020202020204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en-US" altLang="en-US" baseline="0" dirty="0" smtClean="0">
                <a:latin typeface="Arial" panose="020B0604020202020204" pitchFamily="34" charset="0"/>
              </a:rPr>
              <a:t>Shape the Path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Strategy: Tweak the Environment</a:t>
            </a:r>
            <a:r>
              <a:rPr lang="en-US" altLang="en-US" baseline="0" dirty="0" smtClean="0">
                <a:latin typeface="Arial" panose="020B0604020202020204" pitchFamily="34" charset="0"/>
              </a:rPr>
              <a:t> – What small changes can people try to make things better or easier?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Strategy: Build Habits –</a:t>
            </a:r>
            <a:r>
              <a:rPr lang="en-US" altLang="en-US" baseline="0" dirty="0" smtClean="0">
                <a:latin typeface="Arial" panose="020B0604020202020204" pitchFamily="34" charset="0"/>
              </a:rPr>
              <a:t> Establish ‘actions triggers’ to help keep you (and others) on track and accountable.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Strategy: Rally the Herd – Call out and emphasize</a:t>
            </a:r>
            <a:r>
              <a:rPr lang="en-US" altLang="en-US" baseline="0" dirty="0" smtClean="0">
                <a:latin typeface="Arial" panose="020B0604020202020204" pitchFamily="34" charset="0"/>
              </a:rPr>
              <a:t> early successes; leverage social/peer pressure to help drive change.</a:t>
            </a:r>
          </a:p>
          <a:p>
            <a:pPr marL="0" indent="0">
              <a:buFont typeface="Arial" charset="0"/>
              <a:buNone/>
            </a:pPr>
            <a:endParaRPr lang="en-US" altLang="en-US" baseline="0" dirty="0" smtClean="0">
              <a:latin typeface="Arial" panose="020B0604020202020204" pitchFamily="34" charset="0"/>
            </a:endParaRPr>
          </a:p>
          <a:p>
            <a:pPr marL="0" indent="0">
              <a:buFont typeface="Arial" charset="0"/>
              <a:buNone/>
            </a:pPr>
            <a:endParaRPr lang="en-US" altLang="en-US" baseline="0" dirty="0" smtClean="0">
              <a:latin typeface="Arial" panose="020B0604020202020204" pitchFamily="34" charset="0"/>
            </a:endParaRPr>
          </a:p>
          <a:p>
            <a:pPr marL="171450" indent="-171450">
              <a:buFont typeface="Arial" charset="0"/>
              <a:buChar char="•"/>
            </a:pPr>
            <a:endParaRPr lang="en-US" altLang="en-US" baseline="0" dirty="0" smtClean="0">
              <a:latin typeface="Arial" panose="020B0604020202020204" pitchFamily="34" charset="0"/>
            </a:endParaRPr>
          </a:p>
          <a:p>
            <a:pPr marL="0" indent="0">
              <a:buFont typeface="Arial" charset="0"/>
              <a:buNone/>
            </a:pPr>
            <a:endParaRPr lang="en-US" altLang="en-US" baseline="0" dirty="0" smtClean="0">
              <a:latin typeface="Arial" panose="020B0604020202020204" pitchFamily="34" charset="0"/>
            </a:endParaRPr>
          </a:p>
          <a:p>
            <a:pPr marL="0" indent="0">
              <a:buFont typeface="Arial" charset="0"/>
              <a:buNone/>
            </a:pPr>
            <a:endParaRPr lang="en-US" altLang="en-US" baseline="0" dirty="0" smtClean="0">
              <a:latin typeface="Arial" panose="020B0604020202020204" pitchFamily="34" charset="0"/>
            </a:endParaRPr>
          </a:p>
          <a:p>
            <a:pPr marL="171450" indent="-171450">
              <a:buFont typeface="Arial" charset="0"/>
              <a:buChar char="•"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626440-0BA8-4D06-A6B6-4B82C96FB9EC}" type="slidenum">
              <a:rPr lang="en-US" altLang="en-US" smtClean="0"/>
              <a:pPr/>
              <a:t>24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0305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2EC867-1EC0-4E02-A1A6-C2B18D9BC86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3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05238" y="8548688"/>
            <a:ext cx="2911475" cy="450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6441EE-2E7D-44AB-9297-88F29192975F}" type="slidenum">
              <a:rPr lang="en-US" altLang="en-US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pPr/>
              <a:t>5</a:t>
            </a:fld>
            <a:endParaRPr lang="en-US" altLang="en-US" dirty="0" smtClean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UW Medicine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2EC867-1EC0-4E02-A1A6-C2B18D9BC86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89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76621C-70F2-4BA8-ACDB-8D2FEDFFB1C8}" type="slidenum">
              <a:rPr lang="en-US" altLang="en-US" smtClean="0"/>
              <a:pPr/>
              <a:t>8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6410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Like all change…it can be new and exciting. Sometimes change is necessary…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796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E31CA1-BE62-4A75-8F09-EF870009AB4E}" type="slidenum">
              <a:rPr lang="en-US" altLang="en-US" smtClean="0"/>
              <a:pPr/>
              <a:t>10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768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E99100-9561-45A0-91C9-574472C453A8}" type="slidenum">
              <a:rPr lang="en-US" altLang="en-US" smtClean="0"/>
              <a:pPr/>
              <a:t>13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9882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50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8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lide_title2_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0"/>
            <a:ext cx="71072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randing_TeamSTEPPS2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740400"/>
            <a:ext cx="5164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36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9550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231B0ACB-B3B1-448D-B596-A2D40DBC6AAC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3830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C310138B-FC61-43D6-8B28-20C9B18B1155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1633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4246CB45-012A-4FB8-B05B-951C5CB65796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2241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410450" y="76200"/>
            <a:ext cx="165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200" b="1" dirty="0" smtClean="0">
                <a:solidFill>
                  <a:srgbClr val="FFFFEE"/>
                </a:solidFill>
              </a:rPr>
              <a:t>July TeamSTEPPS Monthly Webinar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EBC321F8-0B20-4DBA-BC1A-53EDF0874D89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6856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D3292F02-9473-4BD9-B330-317151A98F93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4469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02852CE6-205A-4DAF-9F8F-E3F8059B894E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20481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4D1B779B-BBE3-451C-8612-ACA9DE44138B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3145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3A9DE07C-450C-4347-93FA-A6FD592F7ACB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3441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0E8B8302-C845-40B8-A2E9-6D5503D0412E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9477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1B7CABE9-A951-48DC-B084-B4E2D4D1254B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8879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New_TS_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/>
          <a:stretch>
            <a:fillRect/>
          </a:stretch>
        </p:blipFill>
        <p:spPr bwMode="auto">
          <a:xfrm>
            <a:off x="0" y="-1588"/>
            <a:ext cx="91344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Slide_content_2_1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5238"/>
            <a:ext cx="297815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926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 eaLnBrk="1" hangingPunct="1">
              <a:defRPr sz="1000" b="1">
                <a:solidFill>
                  <a:srgbClr val="542200"/>
                </a:solidFill>
                <a:ea typeface="ヒラギノ角ゴ Pro W3" pitchFamily="127" charset="-128"/>
              </a:defRPr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8D1B0D3A-BD51-404E-8C2B-F90255AF8259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" bIns="9144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sz="1000" b="1" dirty="0" smtClean="0">
                <a:solidFill>
                  <a:srgbClr val="542200"/>
                </a:solidFill>
              </a:rPr>
              <a:t>T</a:t>
            </a:r>
            <a:r>
              <a:rPr lang="en-US" sz="800" b="1" dirty="0" smtClean="0">
                <a:solidFill>
                  <a:srgbClr val="542200"/>
                </a:solidFill>
              </a:rPr>
              <a:t>EAM</a:t>
            </a:r>
            <a:r>
              <a:rPr lang="en-US" sz="1000" b="1" dirty="0" smtClean="0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363"/>
            <a:ext cx="684213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 txBox="1">
            <a:spLocks noChangeArrowheads="1"/>
          </p:cNvSpPr>
          <p:nvPr userDrawn="1"/>
        </p:nvSpPr>
        <p:spPr>
          <a:xfrm>
            <a:off x="93663" y="6550025"/>
            <a:ext cx="1008062" cy="3048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en-US" sz="1200" dirty="0" smtClean="0"/>
              <a:t> </a:t>
            </a:r>
            <a:r>
              <a:rPr lang="en-US" sz="1100" dirty="0" smtClean="0"/>
              <a:t>Slide </a:t>
            </a:r>
            <a:fld id="{B569D3E2-0652-4A77-980F-0CF9DF7903B8}" type="slidenum">
              <a:rPr lang="en-US" sz="1100" smtClean="0"/>
              <a:pPr algn="r" eaLnBrk="1" hangingPunct="1">
                <a:defRPr/>
              </a:pPr>
              <a:t>‹#›</a:t>
            </a:fld>
            <a:r>
              <a:rPr lang="en-US" sz="1200" dirty="0" smtClean="0"/>
              <a:t>  </a:t>
            </a:r>
            <a:endParaRPr lang="en-US" sz="1200" dirty="0"/>
          </a:p>
        </p:txBody>
      </p:sp>
      <p:sp>
        <p:nvSpPr>
          <p:cNvPr id="1035" name="TextBox 10"/>
          <p:cNvSpPr txBox="1">
            <a:spLocks noChangeArrowheads="1"/>
          </p:cNvSpPr>
          <p:nvPr userDrawn="1"/>
        </p:nvSpPr>
        <p:spPr bwMode="auto">
          <a:xfrm>
            <a:off x="7378700" y="120947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200" b="1" dirty="0" smtClean="0">
                <a:solidFill>
                  <a:srgbClr val="FFFFEE"/>
                </a:solidFill>
              </a:rPr>
              <a:t>August TeamSTEPPS Monthly Webinar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ヒラギノ角ゴ Pro W3" charset="0"/>
          <a:cs typeface="ヒラギノ角ゴ Pro W3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630238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2pPr>
      <a:lvl3pPr marL="860425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3pPr>
      <a:lvl4pPr marL="1090613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13208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5pPr>
      <a:lvl6pPr marL="1778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235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26924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149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hermm@uw.edu" TargetMode="External"/><Relationship Id="rId2" Type="http://schemas.openxmlformats.org/officeDocument/2006/relationships/hyperlink" Target="mailto:rherma@uw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atchel@uw.edu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AHRQTeamSTEPPS@aha.or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hrq.gov/teamstepps/instructor/in-person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AHRQTeamSTEPPS@aha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Front Page 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2076450"/>
            <a:ext cx="91440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4541838"/>
            <a:ext cx="678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B2B2B2"/>
              </a:buClr>
              <a:buSzPct val="90000"/>
              <a:defRPr/>
            </a:pPr>
            <a:r>
              <a:rPr lang="en-US" sz="2000" b="1" kern="0" dirty="0">
                <a:solidFill>
                  <a:srgbClr val="0099CC"/>
                </a:solidFill>
                <a:latin typeface="Arial"/>
                <a:ea typeface="ヒラギノ角ゴ Pro W3" pitchFamily="127" charset="-128"/>
              </a:rPr>
              <a:t>Using TeamSTEPPS To Create Change at the Organizational, Team, and Individual Level (Part 2 of 3</a:t>
            </a:r>
            <a:r>
              <a:rPr lang="en-US" sz="2000" b="1" kern="0" dirty="0" smtClean="0">
                <a:solidFill>
                  <a:srgbClr val="0099CC"/>
                </a:solidFill>
                <a:latin typeface="Arial"/>
                <a:ea typeface="ヒラギノ角ゴ Pro W3" pitchFamily="127" charset="-128"/>
              </a:rPr>
              <a:t>)</a:t>
            </a:r>
          </a:p>
          <a:p>
            <a:pPr algn="ctr" eaLnBrk="1" hangingPunct="1">
              <a:spcBef>
                <a:spcPct val="20000"/>
              </a:spcBef>
              <a:buClr>
                <a:srgbClr val="B2B2B2"/>
              </a:buClr>
              <a:buSzPct val="90000"/>
              <a:defRPr/>
            </a:pPr>
            <a:r>
              <a:rPr lang="en-US" sz="2000" kern="0" dirty="0" smtClean="0">
                <a:solidFill>
                  <a:srgbClr val="0099CC"/>
                </a:solidFill>
                <a:latin typeface="Arial"/>
                <a:ea typeface="ヒラギノ角ゴ Pro W3" pitchFamily="127" charset="-128"/>
              </a:rPr>
              <a:t>Wednesday</a:t>
            </a:r>
            <a:r>
              <a:rPr lang="en-US" sz="2000" kern="0" dirty="0">
                <a:solidFill>
                  <a:srgbClr val="0099CC"/>
                </a:solidFill>
                <a:latin typeface="Arial"/>
                <a:ea typeface="ヒラギノ角ゴ Pro W3" pitchFamily="127" charset="-128"/>
              </a:rPr>
              <a:t>, July 12, 2017</a:t>
            </a:r>
          </a:p>
          <a:p>
            <a:pPr algn="ctr" eaLnBrk="1" hangingPunct="1">
              <a:spcBef>
                <a:spcPct val="20000"/>
              </a:spcBef>
              <a:buClr>
                <a:srgbClr val="B2B2B2"/>
              </a:buClr>
              <a:buSzPct val="90000"/>
              <a:buFont typeface="Wingdings" pitchFamily="2" charset="2"/>
              <a:buNone/>
              <a:defRPr/>
            </a:pPr>
            <a:endParaRPr lang="en-US" sz="4800" b="1" kern="0" dirty="0">
              <a:solidFill>
                <a:srgbClr val="0099CC"/>
              </a:solidFill>
              <a:latin typeface="Arial"/>
              <a:ea typeface="ヒラギノ角ゴ Pro W3" pitchFamily="127" charset="-128"/>
            </a:endParaRPr>
          </a:p>
        </p:txBody>
      </p:sp>
      <p:pic>
        <p:nvPicPr>
          <p:cNvPr id="15364" name="Picture 4" descr="TeamSTEPPS 2.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06475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nge diagram where Change and the organization is on top. Change and the team is next and final Change and the individual is at the bottom. 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04246" y="1295400"/>
            <a:ext cx="5839754" cy="4572000"/>
          </a:xfrm>
          <a:prstGeom prst="rect">
            <a:avLst/>
          </a:prstGeom>
        </p:spPr>
      </p:pic>
      <p:sp>
        <p:nvSpPr>
          <p:cNvPr id="28674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7772400" cy="5486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Seravek"/>
              </a:rPr>
              <a:t>TeamSTEPPS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smtClean="0">
                <a:latin typeface="Seravek"/>
              </a:rPr>
              <a:t>        Tools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 smtClean="0">
              <a:latin typeface="Seravek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ea typeface="ヒラギノ角ゴ Pro W3"/>
              </a:rPr>
              <a:t>Change Team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ea typeface="ヒラギノ角ゴ Pro W3"/>
              </a:rPr>
              <a:t>Vision/Mission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ea typeface="ヒラギノ角ゴ Pro W3"/>
              </a:rPr>
              <a:t>Communication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rgbClr val="1C97AC"/>
              </a:buClr>
              <a:buFont typeface="Arial" panose="020B0604020202020204" pitchFamily="34" charset="0"/>
              <a:buNone/>
            </a:pPr>
            <a:endParaRPr lang="en-US" altLang="en-US" sz="2000" dirty="0">
              <a:ea typeface="ヒラギノ角ゴ Pro W3"/>
            </a:endParaRP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Clr>
                <a:srgbClr val="1C97AC"/>
              </a:buClr>
              <a:buFont typeface="Arial" panose="020B0604020202020204" pitchFamily="34" charset="0"/>
              <a:buNone/>
            </a:pPr>
            <a:r>
              <a:rPr lang="en-US" altLang="en-US" sz="1800" dirty="0">
                <a:ea typeface="ヒラギノ角ゴ Pro W3"/>
              </a:rPr>
              <a:t>Brief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Clr>
                <a:srgbClr val="1C97AC"/>
              </a:buClr>
              <a:buFont typeface="Arial" panose="020B0604020202020204" pitchFamily="34" charset="0"/>
              <a:buNone/>
            </a:pPr>
            <a:r>
              <a:rPr lang="en-US" altLang="en-US" sz="1800" dirty="0">
                <a:ea typeface="ヒラギノ角ゴ Pro W3"/>
              </a:rPr>
              <a:t>Huddle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Clr>
                <a:srgbClr val="1C97AC"/>
              </a:buClr>
              <a:buFont typeface="Arial" panose="020B0604020202020204" pitchFamily="34" charset="0"/>
              <a:buNone/>
            </a:pPr>
            <a:r>
              <a:rPr lang="en-US" altLang="en-US" sz="1800" dirty="0">
                <a:ea typeface="ヒラギノ角ゴ Pro W3"/>
              </a:rPr>
              <a:t>Debrief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Clr>
                <a:srgbClr val="1C97AC"/>
              </a:buClr>
              <a:buFont typeface="Arial" panose="020B0604020202020204" pitchFamily="34" charset="0"/>
              <a:buNone/>
            </a:pPr>
            <a:r>
              <a:rPr lang="en-US" altLang="en-US" sz="1800" dirty="0">
                <a:ea typeface="ヒラギノ角ゴ Pro W3"/>
              </a:rPr>
              <a:t>Mutual </a:t>
            </a:r>
            <a:r>
              <a:rPr lang="en-US" altLang="en-US" sz="1800" dirty="0" smtClean="0">
                <a:ea typeface="ヒラギノ角ゴ Pro W3"/>
              </a:rPr>
              <a:t>Support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rgbClr val="1C97AC"/>
              </a:buClr>
              <a:buFont typeface="Arial" panose="020B0604020202020204" pitchFamily="34" charset="0"/>
              <a:buNone/>
            </a:pPr>
            <a:endParaRPr lang="en-US" altLang="en-US" sz="2000" dirty="0">
              <a:ea typeface="ヒラギノ角ゴ Pro W3"/>
            </a:endParaRPr>
          </a:p>
          <a:p>
            <a:pPr lvl="3" eaLnBrk="1" hangingPunct="1">
              <a:spcBef>
                <a:spcPts val="0"/>
              </a:spcBef>
              <a:spcAft>
                <a:spcPts val="0"/>
              </a:spcAft>
              <a:buClr>
                <a:srgbClr val="1C97AC"/>
              </a:buClr>
              <a:buFont typeface="Arial" panose="020B0604020202020204" pitchFamily="34" charset="0"/>
              <a:buNone/>
            </a:pPr>
            <a:r>
              <a:rPr lang="en-US" altLang="en-US" dirty="0" smtClean="0">
                <a:ea typeface="ヒラギノ角ゴ Pro W3"/>
              </a:rPr>
              <a:t>        Request</a:t>
            </a:r>
            <a:endParaRPr lang="en-US" altLang="en-US" dirty="0">
              <a:ea typeface="ヒラギノ角ゴ Pro W3"/>
            </a:endParaRPr>
          </a:p>
          <a:p>
            <a:pPr lvl="3" eaLnBrk="1" hangingPunct="1">
              <a:spcBef>
                <a:spcPts val="0"/>
              </a:spcBef>
              <a:spcAft>
                <a:spcPts val="0"/>
              </a:spcAft>
              <a:buClr>
                <a:srgbClr val="1C97AC"/>
              </a:buClr>
              <a:buFont typeface="Arial" panose="020B0604020202020204" pitchFamily="34" charset="0"/>
              <a:buNone/>
            </a:pPr>
            <a:r>
              <a:rPr lang="en-US" altLang="en-US" dirty="0" smtClean="0">
                <a:ea typeface="ヒラギノ角ゴ Pro W3"/>
              </a:rPr>
              <a:t>        Call-Out</a:t>
            </a:r>
            <a:endParaRPr lang="en-US" altLang="en-US" dirty="0">
              <a:ea typeface="ヒラギノ角ゴ Pro W3"/>
            </a:endParaRPr>
          </a:p>
          <a:p>
            <a:pPr lvl="3" eaLnBrk="1" hangingPunct="1">
              <a:spcBef>
                <a:spcPts val="0"/>
              </a:spcBef>
              <a:spcAft>
                <a:spcPts val="0"/>
              </a:spcAft>
              <a:buClr>
                <a:srgbClr val="1C97AC"/>
              </a:buClr>
              <a:buFont typeface="Arial" panose="020B0604020202020204" pitchFamily="34" charset="0"/>
              <a:buNone/>
            </a:pPr>
            <a:r>
              <a:rPr lang="en-US" altLang="en-US" dirty="0" smtClean="0">
                <a:ea typeface="ヒラギノ角ゴ Pro W3"/>
              </a:rPr>
              <a:t>        Cross-Check</a:t>
            </a:r>
            <a:endParaRPr lang="en-US" altLang="en-US" dirty="0">
              <a:ea typeface="ヒラギノ角ゴ Pro W3"/>
            </a:endParaRPr>
          </a:p>
          <a:p>
            <a:pPr lvl="3" eaLnBrk="1" hangingPunct="1">
              <a:spcBef>
                <a:spcPts val="0"/>
              </a:spcBef>
              <a:spcAft>
                <a:spcPts val="0"/>
              </a:spcAft>
              <a:buClr>
                <a:srgbClr val="1C97AC"/>
              </a:buClr>
              <a:buFont typeface="Arial" panose="020B0604020202020204" pitchFamily="34" charset="0"/>
              <a:buNone/>
            </a:pPr>
            <a:r>
              <a:rPr lang="en-US" altLang="en-US" dirty="0" smtClean="0">
                <a:ea typeface="ヒラギノ角ゴ Pro W3"/>
              </a:rPr>
              <a:t>        Check-back</a:t>
            </a:r>
            <a:endParaRPr lang="en-US" altLang="en-US" dirty="0">
              <a:ea typeface="ヒラギノ角ゴ Pro W3"/>
            </a:endParaRPr>
          </a:p>
          <a:p>
            <a:pPr lvl="3" eaLnBrk="1" hangingPunct="1">
              <a:spcBef>
                <a:spcPts val="0"/>
              </a:spcBef>
              <a:spcAft>
                <a:spcPts val="0"/>
              </a:spcAft>
              <a:buClr>
                <a:srgbClr val="1C97AC"/>
              </a:buClr>
              <a:buFont typeface="Arial" panose="020B0604020202020204" pitchFamily="34" charset="0"/>
              <a:buNone/>
            </a:pPr>
            <a:r>
              <a:rPr lang="en-US" altLang="en-US" dirty="0" smtClean="0">
                <a:ea typeface="ヒラギノ角ゴ Pro W3"/>
              </a:rPr>
              <a:t>        SBAR</a:t>
            </a:r>
            <a:endParaRPr lang="en-US" altLang="en-US" dirty="0">
              <a:ea typeface="ヒラギノ角ゴ Pro W3"/>
            </a:endParaRP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rgbClr val="1C97AC"/>
              </a:buClr>
              <a:buFont typeface="Arial" panose="020B0604020202020204" pitchFamily="34" charset="0"/>
              <a:buNone/>
            </a:pPr>
            <a:endParaRPr lang="en-US" altLang="en-US" sz="3200" dirty="0">
              <a:ea typeface="ヒラギノ角ゴ Pro W3"/>
            </a:endParaRP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rgbClr val="1C97AC"/>
              </a:buClr>
              <a:buFont typeface="Arial" panose="020B0604020202020204" pitchFamily="34" charset="0"/>
              <a:buNone/>
            </a:pPr>
            <a:endParaRPr lang="en-US" altLang="en-US" sz="1600" dirty="0">
              <a:ea typeface="ヒラギノ角ゴ Pro W3"/>
            </a:endParaRP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  <a:buClr>
                <a:srgbClr val="1C97AC"/>
              </a:buClr>
              <a:buFont typeface="Arial" panose="020B0604020202020204" pitchFamily="34" charset="0"/>
              <a:buNone/>
            </a:pPr>
            <a:endParaRPr lang="en-US" altLang="en-US" b="1" dirty="0" smtClean="0">
              <a:ea typeface="ヒラギノ角ゴ Pro W3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914400" y="1752600"/>
            <a:ext cx="7739063" cy="914400"/>
          </a:xfrm>
        </p:spPr>
        <p:txBody>
          <a:bodyPr/>
          <a:lstStyle/>
          <a:p>
            <a:r>
              <a:rPr lang="en-US" altLang="en-US" dirty="0" smtClean="0">
                <a:ea typeface="ヒラギノ角ゴ Pro W3"/>
                <a:cs typeface="ヒラギノ角ゴ Pro W3"/>
              </a:rPr>
              <a:t>Choluteca Bridge – Honduras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6629400"/>
            <a:ext cx="685800" cy="236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CE6085F-EBFE-4818-B0CF-B094DAC0CBB0}" type="slidenum">
              <a:rPr lang="en-US" altLang="en-US" sz="1000" smtClean="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 dirty="0" smtClean="0">
              <a:solidFill>
                <a:srgbClr val="898989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52400" y="1676400"/>
            <a:ext cx="88392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Arial" pitchFamily="-112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Arial" pitchFamily="-112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Arial" pitchFamily="-112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Arial" pitchFamily="-112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3300"/>
                </a:solidFill>
                <a:latin typeface="Arial" pitchFamily="-112" charset="0"/>
              </a:defRPr>
            </a:lvl9pPr>
          </a:lstStyle>
          <a:p>
            <a:pPr>
              <a:defRPr/>
            </a:pPr>
            <a:endParaRPr lang="en-US" sz="320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sz="3200" dirty="0" smtClean="0">
                <a:solidFill>
                  <a:srgbClr val="000000"/>
                </a:solidFill>
                <a:effectLst/>
                <a:latin typeface="Arial"/>
                <a:ea typeface="+mn-ea"/>
                <a:cs typeface="+mn-cs"/>
              </a:rPr>
              <a:t/>
            </a:r>
            <a:br>
              <a:rPr lang="en-US" sz="3200" dirty="0" smtClean="0">
                <a:solidFill>
                  <a:srgbClr val="000000"/>
                </a:solidFill>
                <a:effectLst/>
                <a:latin typeface="Arial"/>
                <a:ea typeface="+mn-ea"/>
                <a:cs typeface="+mn-cs"/>
              </a:rPr>
            </a:br>
            <a:r>
              <a:rPr lang="en-US" sz="3200" dirty="0" smtClean="0">
                <a:solidFill>
                  <a:srgbClr val="000000"/>
                </a:solidFill>
                <a:effectLst/>
                <a:latin typeface="Arial"/>
                <a:ea typeface="+mn-ea"/>
                <a:cs typeface="+mn-cs"/>
              </a:rPr>
              <a:t>Choluteca Bridge – After Hurricane Mitch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152400" y="736600"/>
            <a:ext cx="8686800" cy="973138"/>
          </a:xfrm>
        </p:spPr>
        <p:txBody>
          <a:bodyPr/>
          <a:lstStyle/>
          <a:p>
            <a:r>
              <a:rPr lang="en-US" altLang="en-US" sz="3200" dirty="0" smtClean="0">
                <a:ea typeface="ヒラギノ角ゴ Pro W3"/>
                <a:cs typeface="Times New Roman" panose="02020603050405020304" pitchFamily="18" charset="0"/>
              </a:rPr>
              <a:t>How Do We Usually Make Change in an Organization?</a:t>
            </a:r>
          </a:p>
        </p:txBody>
      </p:sp>
      <p:sp>
        <p:nvSpPr>
          <p:cNvPr id="5" name="Content Placeholder 2" descr="alt-&quot;&quot;"/>
          <p:cNvSpPr txBox="1">
            <a:spLocks/>
          </p:cNvSpPr>
          <p:nvPr/>
        </p:nvSpPr>
        <p:spPr>
          <a:xfrm>
            <a:off x="1295400" y="1671638"/>
            <a:ext cx="5692775" cy="4241800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595959"/>
                </a:solidFill>
                <a:latin typeface="Seravek"/>
                <a:ea typeface="+mn-ea"/>
                <a:cs typeface="Serave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595959"/>
                </a:solidFill>
                <a:latin typeface="Seravek"/>
                <a:ea typeface="+mn-ea"/>
                <a:cs typeface="Serave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Seravek"/>
                <a:ea typeface="+mn-ea"/>
                <a:cs typeface="Serave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595959"/>
                </a:solidFill>
                <a:latin typeface="Seravek"/>
                <a:ea typeface="+mn-ea"/>
                <a:cs typeface="Serave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595959"/>
                </a:solidFill>
                <a:latin typeface="Seravek"/>
                <a:ea typeface="+mn-ea"/>
                <a:cs typeface="Serave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endParaRPr lang="en-US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20888"/>
            <a:ext cx="7772400" cy="3543300"/>
          </a:xfrm>
        </p:spPr>
        <p:txBody>
          <a:bodyPr/>
          <a:lstStyle/>
          <a:p>
            <a:pPr marL="0" indent="0">
              <a:spcBef>
                <a:spcPts val="1200"/>
              </a:spcBef>
              <a:buFont typeface="Arial"/>
              <a:buNone/>
              <a:defRPr/>
            </a:pPr>
            <a:r>
              <a:rPr lang="en-US" sz="2800" dirty="0"/>
              <a:t>We reach for the data</a:t>
            </a:r>
            <a:r>
              <a:rPr lang="en-US" sz="2800" dirty="0" smtClean="0"/>
              <a:t>:</a:t>
            </a:r>
          </a:p>
          <a:p>
            <a:pPr marL="0" indent="0">
              <a:spcBef>
                <a:spcPts val="1200"/>
              </a:spcBef>
              <a:buFont typeface="Arial"/>
              <a:buNone/>
              <a:defRPr/>
            </a:pPr>
            <a:endParaRPr lang="en-US" sz="1400" dirty="0"/>
          </a:p>
          <a:p>
            <a:pPr marL="1033462" lvl="4" indent="0">
              <a:spcBef>
                <a:spcPts val="1200"/>
              </a:spcBef>
              <a:buFont typeface="Arial"/>
              <a:buNone/>
              <a:defRPr/>
            </a:pPr>
            <a:r>
              <a:rPr lang="en-US" sz="2800" dirty="0" smtClean="0">
                <a:cs typeface="Times New Roman"/>
              </a:rPr>
              <a:t>Business</a:t>
            </a:r>
            <a:r>
              <a:rPr lang="en-US" sz="2800" dirty="0" smtClean="0"/>
              <a:t> </a:t>
            </a:r>
            <a:r>
              <a:rPr lang="en-US" sz="2800" dirty="0"/>
              <a:t>case</a:t>
            </a:r>
          </a:p>
          <a:p>
            <a:pPr marL="1033462" lvl="4" indent="0">
              <a:spcBef>
                <a:spcPts val="1200"/>
              </a:spcBef>
              <a:buFont typeface="Arial"/>
              <a:buNone/>
              <a:defRPr/>
            </a:pPr>
            <a:endParaRPr lang="en-US" sz="2800" dirty="0"/>
          </a:p>
          <a:p>
            <a:pPr marL="1033462" lvl="4" indent="0">
              <a:spcBef>
                <a:spcPts val="1200"/>
              </a:spcBef>
              <a:buFont typeface="Arial"/>
              <a:buNone/>
              <a:defRPr/>
            </a:pPr>
            <a:r>
              <a:rPr lang="en-US" sz="2800" dirty="0" smtClean="0"/>
              <a:t>Memos</a:t>
            </a:r>
            <a:endParaRPr lang="en-US" sz="2800" dirty="0"/>
          </a:p>
          <a:p>
            <a:pPr marL="1092200" lvl="4" indent="0">
              <a:spcBef>
                <a:spcPts val="1200"/>
              </a:spcBef>
              <a:buNone/>
              <a:defRPr/>
            </a:pPr>
            <a:endParaRPr lang="en-US" sz="2800" dirty="0"/>
          </a:p>
          <a:p>
            <a:pPr marL="1033462" lvl="4" indent="0">
              <a:spcBef>
                <a:spcPts val="1200"/>
              </a:spcBef>
              <a:buFont typeface="Arial"/>
              <a:buNone/>
              <a:defRPr/>
            </a:pPr>
            <a:r>
              <a:rPr lang="en-US" sz="2800" dirty="0" smtClean="0"/>
              <a:t>PowerPoints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066800" y="823913"/>
            <a:ext cx="6402388" cy="59055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2"/>
                </a:solidFill>
                <a:ea typeface="ヒラギノ角ゴ Pro W3"/>
                <a:cs typeface="Times New Roman" panose="02020603050405020304" pitchFamily="18" charset="0"/>
              </a:rPr>
              <a:t>The Way We Think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3875"/>
            <a:ext cx="6402388" cy="38449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10000"/>
                  </a:schemeClr>
                </a:solidFill>
              </a:rPr>
              <a:t>Two Independent Systems of our brain 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3">
                    <a:lumMod val="10000"/>
                  </a:schemeClr>
                </a:solidFill>
              </a:rPr>
              <a:t>Rational System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3">
                    <a:lumMod val="10000"/>
                  </a:schemeClr>
                </a:solidFill>
              </a:rPr>
              <a:t>Conscious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3">
                    <a:lumMod val="10000"/>
                  </a:schemeClr>
                </a:solidFill>
              </a:rPr>
              <a:t>Deliberative</a:t>
            </a:r>
          </a:p>
          <a:p>
            <a:pPr lvl="3">
              <a:defRPr/>
            </a:pPr>
            <a:r>
              <a:rPr lang="en-US" dirty="0" smtClean="0">
                <a:solidFill>
                  <a:schemeClr val="accent3">
                    <a:lumMod val="10000"/>
                  </a:schemeClr>
                </a:solidFill>
              </a:rPr>
              <a:t>The human part that analyzes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3">
                    <a:lumMod val="10000"/>
                  </a:schemeClr>
                </a:solidFill>
              </a:rPr>
              <a:t>Emotional System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3">
                    <a:lumMod val="10000"/>
                  </a:schemeClr>
                </a:solidFill>
              </a:rPr>
              <a:t>Unconscious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3">
                    <a:lumMod val="10000"/>
                  </a:schemeClr>
                </a:solidFill>
              </a:rPr>
              <a:t>Automatic</a:t>
            </a:r>
          </a:p>
          <a:p>
            <a:pPr lvl="3">
              <a:defRPr/>
            </a:pPr>
            <a:r>
              <a:rPr lang="en-US" dirty="0" smtClean="0">
                <a:solidFill>
                  <a:schemeClr val="accent3">
                    <a:lumMod val="10000"/>
                  </a:schemeClr>
                </a:solidFill>
              </a:rPr>
              <a:t>Cannot Resist (Giant Elephant)</a:t>
            </a:r>
          </a:p>
        </p:txBody>
      </p:sp>
      <p:grpSp>
        <p:nvGrpSpPr>
          <p:cNvPr id="2" name="Group 1" descr="Box indicating that all text is a &quot;Tremendous Imbalance of Power&quot; "/>
          <p:cNvGrpSpPr/>
          <p:nvPr/>
        </p:nvGrpSpPr>
        <p:grpSpPr>
          <a:xfrm>
            <a:off x="6281738" y="2001838"/>
            <a:ext cx="2466975" cy="3455987"/>
            <a:chOff x="6281738" y="2001838"/>
            <a:chExt cx="2466975" cy="3455987"/>
          </a:xfrm>
        </p:grpSpPr>
        <p:sp>
          <p:nvSpPr>
            <p:cNvPr id="4" name="Right Brace 3"/>
            <p:cNvSpPr/>
            <p:nvPr/>
          </p:nvSpPr>
          <p:spPr>
            <a:xfrm>
              <a:off x="6281738" y="2001838"/>
              <a:ext cx="460375" cy="3455987"/>
            </a:xfrm>
            <a:prstGeom prst="rightBrace">
              <a:avLst>
                <a:gd name="adj1" fmla="val 0"/>
                <a:gd name="adj2" fmla="val 50000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42113" y="3268663"/>
              <a:ext cx="2006600" cy="922337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atin typeface="Calibri" panose="020F0502020204030204" pitchFamily="34" charset="0"/>
                  <a:cs typeface="Times New Roman"/>
                </a:rPr>
                <a:t>Tremendous Imbalance of Power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AutoShape 2" descr="Riding A Thai Elephant"/>
          <p:cNvSpPr>
            <a:spLocks noChangeAspect="1" noChangeArrowheads="1"/>
          </p:cNvSpPr>
          <p:nvPr/>
        </p:nvSpPr>
        <p:spPr bwMode="auto">
          <a:xfrm>
            <a:off x="307975" y="217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54247"/>
            <a:ext cx="7739062" cy="914400"/>
          </a:xfrm>
        </p:spPr>
        <p:txBody>
          <a:bodyPr/>
          <a:lstStyle/>
          <a:p>
            <a:r>
              <a:rPr lang="en-US" dirty="0" smtClean="0"/>
              <a:t>THREE PART FRAMEWORK FOR CHANGE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1. Direct the Rider&#10;2. Motivate the Elephant&#10;3. Shape the plan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2131" y="2231433"/>
            <a:ext cx="5943600" cy="3788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762000" y="790575"/>
            <a:ext cx="7739063" cy="914400"/>
          </a:xfrm>
        </p:spPr>
        <p:txBody>
          <a:bodyPr/>
          <a:lstStyle/>
          <a:p>
            <a:r>
              <a:rPr lang="en-US" altLang="en-US" dirty="0" smtClean="0">
                <a:ea typeface="ヒラギノ角ゴ Pro W3"/>
                <a:cs typeface="ヒラギノ角ゴ Pro W3"/>
              </a:rPr>
              <a:t>Direct the Rider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1676400"/>
            <a:ext cx="6172201" cy="4495800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3200" b="1" i="1" dirty="0">
                <a:solidFill>
                  <a:srgbClr val="660000"/>
                </a:solidFill>
              </a:rPr>
              <a:t>Rational/Logical Argument</a:t>
            </a:r>
          </a:p>
          <a:p>
            <a:pPr marL="520304" lvl="1" indent="-260747">
              <a:defRPr/>
            </a:pPr>
            <a:r>
              <a:rPr lang="en-US" sz="2800" dirty="0">
                <a:solidFill>
                  <a:srgbClr val="660000"/>
                </a:solidFill>
              </a:rPr>
              <a:t>Develop a Destination Postcard</a:t>
            </a:r>
          </a:p>
          <a:p>
            <a:pPr marL="691754" lvl="3" indent="-130969">
              <a:defRPr/>
            </a:pPr>
            <a:r>
              <a:rPr lang="en-US" sz="2000" i="1" dirty="0">
                <a:solidFill>
                  <a:srgbClr val="660000"/>
                </a:solidFill>
              </a:rPr>
              <a:t>“You’ll be third graders soon”</a:t>
            </a:r>
          </a:p>
          <a:p>
            <a:pPr marL="520304" lvl="1" indent="-260747">
              <a:defRPr/>
            </a:pPr>
            <a:r>
              <a:rPr lang="en-US" sz="2800" dirty="0" smtClean="0">
                <a:solidFill>
                  <a:srgbClr val="00B050"/>
                </a:solidFill>
              </a:rPr>
              <a:t>Find the Bright Spots</a:t>
            </a:r>
          </a:p>
          <a:p>
            <a:pPr marL="727472" lvl="3" indent="-125016">
              <a:defRPr/>
            </a:pPr>
            <a:r>
              <a:rPr lang="en-US" sz="2000" i="1" dirty="0" smtClean="0">
                <a:solidFill>
                  <a:srgbClr val="00B050"/>
                </a:solidFill>
              </a:rPr>
              <a:t>Jerry Sternin</a:t>
            </a:r>
          </a:p>
          <a:p>
            <a:pPr marL="520304" lvl="1" indent="-260747">
              <a:defRPr/>
            </a:pPr>
            <a:r>
              <a:rPr lang="en-US" sz="2800" dirty="0" smtClean="0">
                <a:solidFill>
                  <a:srgbClr val="00B050"/>
                </a:solidFill>
              </a:rPr>
              <a:t>Script the Critical Moves</a:t>
            </a:r>
          </a:p>
          <a:p>
            <a:pPr marL="727472" lvl="3" indent="-125016">
              <a:defRPr/>
            </a:pPr>
            <a:r>
              <a:rPr lang="en-US" sz="2000" i="1" dirty="0" smtClean="0">
                <a:solidFill>
                  <a:srgbClr val="00B050"/>
                </a:solidFill>
              </a:rPr>
              <a:t>1% Milk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alt=&quot;&quot;"/>
          <p:cNvSpPr>
            <a:spLocks noGrp="1"/>
          </p:cNvSpPr>
          <p:nvPr>
            <p:ph idx="1"/>
          </p:nvPr>
        </p:nvSpPr>
        <p:spPr>
          <a:xfrm>
            <a:off x="788988" y="1905000"/>
            <a:ext cx="7848600" cy="3352800"/>
          </a:xfrm>
          <a:solidFill>
            <a:schemeClr val="bg1">
              <a:alpha val="65000"/>
            </a:schemeClr>
          </a:solidFill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marL="233363" indent="-233363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bg2"/>
                </a:solidFill>
              </a:rPr>
              <a:t>Problem Statement:</a:t>
            </a:r>
          </a:p>
          <a:p>
            <a:pPr marL="690563" lvl="1" indent="-233363">
              <a:defRPr/>
            </a:pPr>
            <a:r>
              <a:rPr lang="en-US" dirty="0" smtClean="0">
                <a:solidFill>
                  <a:schemeClr val="bg2"/>
                </a:solidFill>
              </a:rPr>
              <a:t>There is a common disconnect in developing a shared mental model for  all cases throughout the day</a:t>
            </a:r>
          </a:p>
          <a:p>
            <a:pPr lvl="1" indent="0"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bg2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bg2"/>
                </a:solidFill>
              </a:rPr>
              <a:t>Destination Postcard:</a:t>
            </a:r>
          </a:p>
          <a:p>
            <a:pPr marL="690563" lvl="1" indent="-233363">
              <a:defRPr/>
            </a:pPr>
            <a:r>
              <a:rPr lang="en-US" dirty="0" smtClean="0">
                <a:solidFill>
                  <a:schemeClr val="bg2"/>
                </a:solidFill>
              </a:rPr>
              <a:t>Implement a morning brief in every OR to plan for entire day in each room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9939" name="Title 2"/>
          <p:cNvSpPr>
            <a:spLocks noGrp="1"/>
          </p:cNvSpPr>
          <p:nvPr>
            <p:ph type="title"/>
          </p:nvPr>
        </p:nvSpPr>
        <p:spPr>
          <a:xfrm>
            <a:off x="719138" y="838200"/>
            <a:ext cx="7739062" cy="914400"/>
          </a:xfrm>
        </p:spPr>
        <p:txBody>
          <a:bodyPr/>
          <a:lstStyle/>
          <a:p>
            <a:r>
              <a:rPr lang="en-US" altLang="en-US" dirty="0" smtClean="0">
                <a:ea typeface="ヒラギノ角ゴ Pro W3"/>
                <a:cs typeface="ヒラギノ角ゴ Pro W3"/>
              </a:rPr>
              <a:t>Destination Postcard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6629400"/>
            <a:ext cx="685800" cy="236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282CEE8-DCFE-410D-A208-DBF5DA589029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 dirty="0" smtClean="0">
              <a:solidFill>
                <a:srgbClr val="5422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881063" y="762000"/>
            <a:ext cx="7739062" cy="914400"/>
          </a:xfrm>
        </p:spPr>
        <p:txBody>
          <a:bodyPr/>
          <a:lstStyle/>
          <a:p>
            <a:r>
              <a:rPr lang="en-US" altLang="en-US" dirty="0" smtClean="0">
                <a:ea typeface="ヒラギノ角ゴ Pro W3"/>
                <a:cs typeface="ヒラギノ角ゴ Pro W3"/>
              </a:rPr>
              <a:t>Direct the Rider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752600"/>
            <a:ext cx="5638800" cy="4114800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  <a:defRPr/>
            </a:pPr>
            <a:r>
              <a:rPr lang="en-US" sz="2800" b="1" i="1" dirty="0">
                <a:solidFill>
                  <a:schemeClr val="bg2"/>
                </a:solidFill>
              </a:rPr>
              <a:t>Rational/Logical Argument</a:t>
            </a:r>
          </a:p>
          <a:p>
            <a:pPr marL="520304" lvl="1" indent="-260747">
              <a:defRPr/>
            </a:pPr>
            <a:r>
              <a:rPr lang="en-US" sz="2800" dirty="0">
                <a:solidFill>
                  <a:schemeClr val="bg2"/>
                </a:solidFill>
              </a:rPr>
              <a:t>Develop a Destination Postcard</a:t>
            </a:r>
          </a:p>
          <a:p>
            <a:pPr marL="691754" lvl="3" indent="-130969">
              <a:defRPr/>
            </a:pPr>
            <a:r>
              <a:rPr lang="en-US" sz="1800" i="1" dirty="0">
                <a:solidFill>
                  <a:schemeClr val="bg2"/>
                </a:solidFill>
              </a:rPr>
              <a:t>“You’ll be third graders soon”</a:t>
            </a:r>
          </a:p>
          <a:p>
            <a:pPr marL="520304" lvl="1" indent="-260747"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Find the Bright Spots</a:t>
            </a:r>
          </a:p>
          <a:p>
            <a:pPr marL="727472" lvl="3" indent="-125016">
              <a:defRPr/>
            </a:pPr>
            <a:r>
              <a:rPr lang="en-US" sz="1800" i="1" dirty="0" smtClean="0">
                <a:solidFill>
                  <a:schemeClr val="bg2"/>
                </a:solidFill>
              </a:rPr>
              <a:t>Jerry Sternin</a:t>
            </a:r>
          </a:p>
          <a:p>
            <a:pPr marL="520304" lvl="1" indent="-260747"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Script the Critical Moves</a:t>
            </a:r>
          </a:p>
          <a:p>
            <a:pPr marL="727472" lvl="3" indent="-125016">
              <a:defRPr/>
            </a:pPr>
            <a:r>
              <a:rPr lang="en-US" sz="1800" i="1" dirty="0" smtClean="0">
                <a:solidFill>
                  <a:schemeClr val="bg2"/>
                </a:solidFill>
              </a:rPr>
              <a:t>1% Milk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/>
                <a:cs typeface="ヒラギノ角ゴ Pro W3"/>
              </a:rPr>
              <a:t>Why Do We Resist Change?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2020888"/>
            <a:ext cx="3810000" cy="3543300"/>
          </a:xfrm>
        </p:spPr>
        <p:txBody>
          <a:bodyPr/>
          <a:lstStyle/>
          <a:p>
            <a:r>
              <a:rPr lang="en-US" altLang="en-US" dirty="0" smtClean="0">
                <a:ea typeface="ヒラギノ角ゴ Pro W3"/>
                <a:cs typeface="ヒラギノ角ゴ Pro W3"/>
              </a:rPr>
              <a:t>Fear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Distrust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Lack of Communication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Fad</a:t>
            </a:r>
          </a:p>
        </p:txBody>
      </p:sp>
      <p:sp>
        <p:nvSpPr>
          <p:cNvPr id="44036" name="Content Placeholder 1"/>
          <p:cNvSpPr>
            <a:spLocks noGrp="1"/>
          </p:cNvSpPr>
          <p:nvPr>
            <p:ph sz="half" idx="2"/>
          </p:nvPr>
        </p:nvSpPr>
        <p:spPr>
          <a:xfrm>
            <a:off x="4667250" y="2020888"/>
            <a:ext cx="3810000" cy="3543300"/>
          </a:xfrm>
        </p:spPr>
        <p:txBody>
          <a:bodyPr/>
          <a:lstStyle/>
          <a:p>
            <a:r>
              <a:rPr lang="en-US" altLang="en-US" dirty="0" smtClean="0">
                <a:ea typeface="ヒラギノ角ゴ Pro W3"/>
                <a:cs typeface="ヒラギノ角ゴ Pro W3"/>
              </a:rPr>
              <a:t>Challenges Routine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Initiative Fatigue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Lack of Understanding</a:t>
            </a:r>
          </a:p>
        </p:txBody>
      </p:sp>
      <p:sp>
        <p:nvSpPr>
          <p:cNvPr id="440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smtClean="0">
                <a:solidFill>
                  <a:srgbClr val="542200"/>
                </a:solidFill>
              </a:rPr>
              <a:t> </a:t>
            </a:r>
            <a:fld id="{B404E75D-4408-4D1E-92FA-4E756520561E}" type="slidenum">
              <a:rPr lang="en-US" altLang="en-US" sz="1000" smtClean="0">
                <a:solidFill>
                  <a:srgbClr val="5422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r>
              <a:rPr lang="en-US" altLang="en-US" sz="1000" dirty="0" smtClean="0">
                <a:solidFill>
                  <a:srgbClr val="5422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838200" y="728663"/>
            <a:ext cx="7739063" cy="914400"/>
          </a:xfrm>
        </p:spPr>
        <p:txBody>
          <a:bodyPr/>
          <a:lstStyle/>
          <a:p>
            <a:r>
              <a:rPr lang="en-US" altLang="en-US" dirty="0" smtClean="0">
                <a:ea typeface="ヒラギノ角ゴ Pro W3"/>
                <a:cs typeface="ヒラギノ角ゴ Pro W3"/>
              </a:rPr>
              <a:t>Rules of Engagement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924800" cy="495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Audio for the webinar can be accessed in two ways:</a:t>
            </a:r>
          </a:p>
          <a:p>
            <a:pPr marL="914400" lvl="1" indent="-457200">
              <a:buClrTx/>
              <a:buSzPct val="100000"/>
              <a:buFont typeface="+mj-lt"/>
              <a:buAutoNum type="arabicPeriod"/>
              <a:defRPr/>
            </a:pPr>
            <a:r>
              <a:rPr lang="en-US" sz="2200" dirty="0"/>
              <a:t>Through the phone </a:t>
            </a:r>
            <a:r>
              <a:rPr lang="en-US" sz="2200" i="1" dirty="0">
                <a:solidFill>
                  <a:srgbClr val="006699"/>
                </a:solidFill>
              </a:rPr>
              <a:t>(*Please mute your computer speakers)</a:t>
            </a:r>
          </a:p>
          <a:p>
            <a:pPr marL="914400" lvl="1" indent="-457200">
              <a:buClrTx/>
              <a:buSzPct val="100000"/>
              <a:buFont typeface="+mj-lt"/>
              <a:buAutoNum type="arabicPeriod"/>
              <a:defRPr/>
            </a:pPr>
            <a:r>
              <a:rPr lang="en-US" sz="2200" dirty="0"/>
              <a:t>Through your computer</a:t>
            </a:r>
          </a:p>
          <a:p>
            <a:pPr>
              <a:defRPr/>
            </a:pPr>
            <a:r>
              <a:rPr lang="en-US" dirty="0" smtClean="0"/>
              <a:t>A </a:t>
            </a:r>
            <a:r>
              <a:rPr lang="en-US" dirty="0"/>
              <a:t>Q&amp;A session will be held at the end of the presentation </a:t>
            </a:r>
          </a:p>
          <a:p>
            <a:pPr>
              <a:defRPr/>
            </a:pPr>
            <a:r>
              <a:rPr lang="en-US" dirty="0" smtClean="0"/>
              <a:t>Written questions are encouraged throughout the presentation and will be answered during the Q&amp;A session </a:t>
            </a:r>
          </a:p>
          <a:p>
            <a:pPr lvl="1">
              <a:defRPr/>
            </a:pPr>
            <a:r>
              <a:rPr lang="en-US" sz="2200" dirty="0"/>
              <a:t>To submit a question, type it into the Chat Area and send it at any time during the presentation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914400" y="709613"/>
            <a:ext cx="7739063" cy="914400"/>
          </a:xfrm>
        </p:spPr>
        <p:txBody>
          <a:bodyPr/>
          <a:lstStyle/>
          <a:p>
            <a:r>
              <a:rPr lang="en-US" altLang="en-US" dirty="0" smtClean="0">
                <a:ea typeface="ヒラギノ角ゴ Pro W3"/>
                <a:cs typeface="ヒラギノ角ゴ Pro W3"/>
              </a:rPr>
              <a:t>Overcoming Resistance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 smtClean="0">
                <a:solidFill>
                  <a:srgbClr val="542200"/>
                </a:solidFill>
              </a:rPr>
              <a:t> </a:t>
            </a:r>
            <a:fld id="{4517309D-D48D-485A-B8CB-7C22A3EB2DD4}" type="slidenum">
              <a:rPr lang="en-US" altLang="en-US" sz="1000" smtClean="0">
                <a:solidFill>
                  <a:srgbClr val="5422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r>
              <a:rPr lang="en-US" altLang="en-US" sz="1000" dirty="0" smtClean="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1219200" y="1524000"/>
            <a:ext cx="7772400" cy="3543300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1" dirty="0" smtClean="0"/>
              <a:t>Sources of Resistance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6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b="1" dirty="0" smtClean="0"/>
              <a:t>Technical: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US" sz="1600" b="1" i="1" dirty="0" smtClean="0">
                <a:solidFill>
                  <a:srgbClr val="FF0000"/>
                </a:solidFill>
              </a:rPr>
              <a:t>We’ve already spent so much time/money on X.”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dirty="0" smtClean="0"/>
              <a:t>Concerns costs associated with creating/implementing change.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b="1" dirty="0" smtClean="0"/>
              <a:t>Political: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b="1" i="1" dirty="0" smtClean="0">
                <a:solidFill>
                  <a:srgbClr val="FF0000"/>
                </a:solidFill>
              </a:rPr>
              <a:t>“But the Board told us last year that this is how it should be done.”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dirty="0" smtClean="0"/>
              <a:t>Threatens stakeholders or calls into question past decisions of high-ranking personnel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b="1" dirty="0" smtClean="0"/>
              <a:t>Cultural or Individual: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b="1" i="1" dirty="0" smtClean="0">
                <a:solidFill>
                  <a:srgbClr val="FF0000"/>
                </a:solidFill>
              </a:rPr>
              <a:t>“This is how we’ve always done it and it works OK.”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dirty="0" smtClean="0"/>
              <a:t>Challenges current understanding, processes, job duties and the status quo.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28625" y="381000"/>
            <a:ext cx="8229600" cy="1143000"/>
          </a:xfrm>
        </p:spPr>
        <p:txBody>
          <a:bodyPr/>
          <a:lstStyle/>
          <a:p>
            <a:r>
              <a:rPr lang="en-US" altLang="en-US" sz="3200" dirty="0" smtClean="0">
                <a:ea typeface="ヒラギノ角ゴ Pro W3"/>
                <a:cs typeface="ヒラギノ角ゴ Pro W3"/>
              </a:rPr>
              <a:t>Resistance Audit</a:t>
            </a:r>
          </a:p>
        </p:txBody>
      </p:sp>
      <p:graphicFrame>
        <p:nvGraphicFramePr>
          <p:cNvPr id="4" name="Content Placeholder 3" descr="This goes through various behaviors, how they are misread, what they are caused by, and how they are resolved.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753912"/>
              </p:ext>
            </p:extLst>
          </p:nvPr>
        </p:nvGraphicFramePr>
        <p:xfrm>
          <a:off x="75732" y="1189037"/>
          <a:ext cx="9050339" cy="5668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585"/>
                <a:gridCol w="2262585"/>
                <a:gridCol w="2162845"/>
                <a:gridCol w="2362324"/>
              </a:tblGrid>
              <a:tr h="5792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eravek"/>
                        </a:rPr>
                        <a:t>Observable Behavior</a:t>
                      </a:r>
                    </a:p>
                    <a:p>
                      <a:pPr algn="ctr"/>
                      <a:endParaRPr lang="en-US" sz="1600" dirty="0">
                        <a:latin typeface="Seravek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eravek"/>
                        </a:rPr>
                        <a:t>Often</a:t>
                      </a:r>
                      <a:r>
                        <a:rPr lang="en-US" sz="1600" baseline="0" dirty="0" smtClean="0">
                          <a:latin typeface="Seravek"/>
                        </a:rPr>
                        <a:t> Misread as</a:t>
                      </a:r>
                      <a:endParaRPr lang="en-US" sz="1600" dirty="0">
                        <a:latin typeface="Seravek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eravek"/>
                        </a:rPr>
                        <a:t>Usually Caused by</a:t>
                      </a:r>
                      <a:endParaRPr lang="en-US" sz="1600" dirty="0">
                        <a:latin typeface="Seravek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eravek"/>
                        </a:rPr>
                        <a:t>Resolved through</a:t>
                      </a:r>
                      <a:endParaRPr lang="en-US" sz="1600" dirty="0">
                        <a:latin typeface="Seravek"/>
                      </a:endParaRPr>
                    </a:p>
                  </a:txBody>
                  <a:tcPr marL="91445" marR="91445" marT="45726" marB="45726"/>
                </a:tc>
              </a:tr>
              <a:tr h="173760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Seravek"/>
                        </a:rPr>
                        <a:t>Delays and excuses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Seravek"/>
                        </a:rPr>
                        <a:t>Incompetence</a:t>
                      </a:r>
                      <a:r>
                        <a:rPr lang="en-US" sz="1800" b="1" baseline="0" dirty="0" smtClean="0">
                          <a:latin typeface="Seravek"/>
                        </a:rPr>
                        <a:t> or poor attitude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Seravek"/>
                        </a:rPr>
                        <a:t>Confusion</a:t>
                      </a:r>
                      <a:r>
                        <a:rPr lang="en-US" sz="1800" b="1" baseline="0" dirty="0" smtClean="0">
                          <a:latin typeface="Seravek"/>
                        </a:rPr>
                        <a:t> over roles and /or priorities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Seravek"/>
                        </a:rPr>
                        <a:t>Explicit</a:t>
                      </a:r>
                      <a:r>
                        <a:rPr lang="en-US" sz="1800" b="1" baseline="0" dirty="0" smtClean="0">
                          <a:latin typeface="Seravek"/>
                        </a:rPr>
                        <a:t> instructions and proactive management of competing commitments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/>
                </a:tc>
              </a:tr>
              <a:tr h="124874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Seravek"/>
                        </a:rPr>
                        <a:t>Obsessive questioning and need for hand-holding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Seravek"/>
                        </a:rPr>
                        <a:t>Reluctance or skepticism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Seravek"/>
                        </a:rPr>
                        <a:t>Cognitive overload</a:t>
                      </a:r>
                      <a:r>
                        <a:rPr lang="en-US" sz="1800" b="1" baseline="0" dirty="0" smtClean="0">
                          <a:latin typeface="Seravek"/>
                        </a:rPr>
                        <a:t> and/or pace of change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Seravek"/>
                        </a:rPr>
                        <a:t>Adapt to strength</a:t>
                      </a:r>
                      <a:r>
                        <a:rPr lang="en-US" sz="1800" b="1" baseline="0" dirty="0" smtClean="0">
                          <a:latin typeface="Seravek"/>
                        </a:rPr>
                        <a:t> for better fit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/>
                </a:tc>
              </a:tr>
              <a:tr h="118888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Seravek"/>
                        </a:rPr>
                        <a:t>Errors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Seravek"/>
                        </a:rPr>
                        <a:t>Lack of engagement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Seravek"/>
                        </a:rPr>
                        <a:t>Role confusion</a:t>
                      </a:r>
                      <a:r>
                        <a:rPr lang="en-US" sz="1800" b="1" baseline="0" dirty="0" smtClean="0">
                          <a:latin typeface="Seravek"/>
                        </a:rPr>
                        <a:t>  and/or immature team infrastructure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Seravek"/>
                        </a:rPr>
                        <a:t>Role clarity and cross</a:t>
                      </a:r>
                      <a:r>
                        <a:rPr lang="en-US" sz="1800" b="1" baseline="0" dirty="0" smtClean="0">
                          <a:latin typeface="Seravek"/>
                        </a:rPr>
                        <a:t>-functional agreement's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/>
                </a:tc>
              </a:tr>
              <a:tr h="91452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Seravek"/>
                        </a:rPr>
                        <a:t>Derailing or acting out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Seravek"/>
                        </a:rPr>
                        <a:t>Resisting the change itself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Seravek"/>
                        </a:rPr>
                        <a:t>Style</a:t>
                      </a:r>
                      <a:r>
                        <a:rPr lang="en-US" sz="1800" b="1" baseline="0" dirty="0" smtClean="0">
                          <a:latin typeface="Seravek"/>
                        </a:rPr>
                        <a:t> conflict and/or excessive complexity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Seravek"/>
                        </a:rPr>
                        <a:t>Candid feedback</a:t>
                      </a:r>
                    </a:p>
                    <a:p>
                      <a:r>
                        <a:rPr lang="en-US" sz="1800" b="1" dirty="0" smtClean="0">
                          <a:latin typeface="Seravek"/>
                        </a:rPr>
                        <a:t>Mentoring/coaching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739063" cy="914400"/>
          </a:xfrm>
        </p:spPr>
        <p:txBody>
          <a:bodyPr/>
          <a:lstStyle/>
          <a:p>
            <a:r>
              <a:rPr lang="en-US" altLang="en-US" dirty="0" smtClean="0">
                <a:ea typeface="ヒラギノ角ゴ Pro W3"/>
                <a:cs typeface="ヒラギノ角ゴ Pro W3"/>
              </a:rPr>
              <a:t>Motivate the Elephant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887538" y="1600200"/>
            <a:ext cx="5638800" cy="4876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800" b="1" i="1" dirty="0" smtClean="0">
                <a:solidFill>
                  <a:srgbClr val="660000"/>
                </a:solidFill>
                <a:ea typeface="ヒラギノ角ゴ Pro W3"/>
                <a:cs typeface="ヒラギノ角ゴ Pro W3"/>
              </a:rPr>
              <a:t>Emotional/Visceral Argument</a:t>
            </a:r>
          </a:p>
          <a:p>
            <a:pPr marL="693738" lvl="1" indent="-347663"/>
            <a:r>
              <a:rPr lang="en-US" altLang="en-US" dirty="0" smtClean="0">
                <a:solidFill>
                  <a:srgbClr val="1B073F"/>
                </a:solidFill>
                <a:ea typeface="ヒラギノ角ゴ Pro W3"/>
              </a:rPr>
              <a:t>Find the Feeling</a:t>
            </a:r>
          </a:p>
          <a:p>
            <a:pPr marL="812800" lvl="2" indent="-347663"/>
            <a:r>
              <a:rPr lang="en-US" altLang="en-US" i="1" dirty="0" smtClean="0">
                <a:solidFill>
                  <a:srgbClr val="1B073F"/>
                </a:solidFill>
                <a:ea typeface="ヒラギノ角ゴ Pro W3"/>
              </a:rPr>
              <a:t>Chemo Videogame</a:t>
            </a:r>
          </a:p>
          <a:p>
            <a:pPr marL="693738" lvl="1" indent="-347663"/>
            <a:r>
              <a:rPr lang="en-US" altLang="en-US" dirty="0" smtClean="0">
                <a:solidFill>
                  <a:srgbClr val="1B073F"/>
                </a:solidFill>
                <a:ea typeface="ヒラギノ角ゴ Pro W3"/>
              </a:rPr>
              <a:t>Shrink the Change</a:t>
            </a:r>
          </a:p>
          <a:p>
            <a:pPr marL="812800" lvl="2" indent="-347663"/>
            <a:r>
              <a:rPr lang="en-US" altLang="en-US" i="1" dirty="0" smtClean="0">
                <a:solidFill>
                  <a:srgbClr val="1B073F"/>
                </a:solidFill>
                <a:ea typeface="ヒラギノ角ゴ Pro W3"/>
              </a:rPr>
              <a:t>5 Min Room Rescue</a:t>
            </a:r>
          </a:p>
          <a:p>
            <a:pPr marL="693738" lvl="1" indent="-347663"/>
            <a:r>
              <a:rPr lang="en-US" altLang="en-US" dirty="0" smtClean="0">
                <a:solidFill>
                  <a:srgbClr val="1B073F"/>
                </a:solidFill>
                <a:ea typeface="ヒラギノ角ゴ Pro W3"/>
              </a:rPr>
              <a:t>Grow Your People</a:t>
            </a:r>
          </a:p>
          <a:p>
            <a:pPr marL="812800" lvl="2" indent="-347663"/>
            <a:r>
              <a:rPr lang="en-US" altLang="en-US" i="1" dirty="0" smtClean="0">
                <a:solidFill>
                  <a:srgbClr val="1B073F"/>
                </a:solidFill>
                <a:ea typeface="ヒラギノ角ゴ Pro W3"/>
              </a:rPr>
              <a:t>Improved Employee</a:t>
            </a:r>
          </a:p>
          <a:p>
            <a:pPr marL="812800" lvl="2" indent="-347663"/>
            <a:r>
              <a:rPr lang="en-US" altLang="en-US" i="1" dirty="0" smtClean="0">
                <a:solidFill>
                  <a:srgbClr val="1B073F"/>
                </a:solidFill>
                <a:ea typeface="ヒラギノ角ゴ Pro W3"/>
              </a:rPr>
              <a:t>	Satisfaction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39063" cy="914400"/>
          </a:xfrm>
        </p:spPr>
        <p:txBody>
          <a:bodyPr/>
          <a:lstStyle/>
          <a:p>
            <a:r>
              <a:rPr lang="en-US" altLang="en-US" dirty="0" smtClean="0">
                <a:ea typeface="ヒラギノ角ゴ Pro W3"/>
                <a:cs typeface="ヒラギノ角ゴ Pro W3"/>
              </a:rPr>
              <a:t>Shape the Path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6400800" cy="5029200"/>
          </a:xfrm>
        </p:spPr>
        <p:txBody>
          <a:bodyPr/>
          <a:lstStyle/>
          <a:p>
            <a:pPr marL="0" indent="0" algn="ctr"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altLang="en-US" sz="2800" b="1" dirty="0" smtClean="0">
                <a:solidFill>
                  <a:srgbClr val="660000"/>
                </a:solidFill>
                <a:ea typeface="ヒラギノ角ゴ Pro W3"/>
                <a:cs typeface="ヒラギノ角ゴ Pro W3"/>
              </a:rPr>
              <a:t>Make the RIGHT Thing the EASY </a:t>
            </a:r>
            <a:r>
              <a:rPr lang="en-US" altLang="en-US" sz="2800" b="1" dirty="0">
                <a:solidFill>
                  <a:srgbClr val="660000"/>
                </a:solidFill>
                <a:ea typeface="ヒラギノ角ゴ Pro W3"/>
                <a:cs typeface="ヒラギノ角ゴ Pro W3"/>
              </a:rPr>
              <a:t>T</a:t>
            </a:r>
            <a:r>
              <a:rPr lang="en-US" altLang="en-US" sz="2800" b="1" dirty="0" smtClean="0">
                <a:solidFill>
                  <a:srgbClr val="660000"/>
                </a:solidFill>
                <a:ea typeface="ヒラギノ角ゴ Pro W3"/>
                <a:cs typeface="ヒラギノ角ゴ Pro W3"/>
              </a:rPr>
              <a:t>hing to do</a:t>
            </a:r>
          </a:p>
          <a:p>
            <a:pPr marL="627062" lvl="1" indent="-342900">
              <a:defRPr/>
            </a:pPr>
            <a:r>
              <a:rPr lang="en-US" altLang="en-US" dirty="0" smtClean="0">
                <a:solidFill>
                  <a:srgbClr val="1B073F"/>
                </a:solidFill>
                <a:ea typeface="ヒラギノ角ゴ Pro W3"/>
              </a:rPr>
              <a:t>Tweak the Environment</a:t>
            </a:r>
          </a:p>
          <a:p>
            <a:pPr marL="687388" lvl="2" indent="-284163">
              <a:buClr>
                <a:schemeClr val="accent1"/>
              </a:buClr>
              <a:defRPr/>
            </a:pPr>
            <a:r>
              <a:rPr lang="en-US" altLang="en-US" sz="2000" i="1" dirty="0" smtClean="0">
                <a:solidFill>
                  <a:srgbClr val="1B073F"/>
                </a:solidFill>
                <a:ea typeface="ヒラギノ角ゴ Pro W3"/>
              </a:rPr>
              <a:t>Airplane bathrooms</a:t>
            </a:r>
          </a:p>
          <a:p>
            <a:pPr marL="568325" lvl="1" indent="-284163">
              <a:defRPr/>
            </a:pPr>
            <a:r>
              <a:rPr lang="en-US" altLang="en-US" dirty="0" smtClean="0">
                <a:solidFill>
                  <a:srgbClr val="1B073F"/>
                </a:solidFill>
                <a:ea typeface="ヒラギノ角ゴ Pro W3"/>
              </a:rPr>
              <a:t>Build Habits</a:t>
            </a:r>
          </a:p>
          <a:p>
            <a:pPr marL="687388" lvl="2" indent="-284163">
              <a:buClr>
                <a:schemeClr val="accent1"/>
              </a:buClr>
              <a:defRPr/>
            </a:pPr>
            <a:r>
              <a:rPr lang="en-US" altLang="en-US" sz="2000" i="1" dirty="0" smtClean="0">
                <a:solidFill>
                  <a:srgbClr val="1B073F"/>
                </a:solidFill>
                <a:ea typeface="ヒラギノ角ゴ Pro W3"/>
              </a:rPr>
              <a:t>Checklists, Action-Triggers</a:t>
            </a:r>
          </a:p>
          <a:p>
            <a:pPr marL="568325" lvl="1" indent="-284163">
              <a:defRPr/>
            </a:pPr>
            <a:r>
              <a:rPr lang="en-US" altLang="en-US" dirty="0" smtClean="0">
                <a:solidFill>
                  <a:srgbClr val="1B073F"/>
                </a:solidFill>
                <a:ea typeface="ヒラギノ角ゴ Pro W3"/>
              </a:rPr>
              <a:t>Rally the Herd</a:t>
            </a:r>
          </a:p>
          <a:p>
            <a:pPr marL="687388" lvl="2" indent="-284163">
              <a:buClr>
                <a:schemeClr val="accent1"/>
              </a:buClr>
              <a:defRPr/>
            </a:pPr>
            <a:r>
              <a:rPr lang="en-US" altLang="en-US" sz="2000" i="1" dirty="0" smtClean="0">
                <a:solidFill>
                  <a:srgbClr val="1B073F"/>
                </a:solidFill>
                <a:ea typeface="ヒラギノ角ゴ Pro W3"/>
              </a:rPr>
              <a:t>Seeding Tip Jars</a:t>
            </a:r>
          </a:p>
          <a:p>
            <a:pPr marL="687388" lvl="2" indent="-284163">
              <a:buClr>
                <a:schemeClr val="accent1"/>
              </a:buClr>
              <a:defRPr/>
            </a:pPr>
            <a:r>
              <a:rPr lang="en-US" altLang="en-US" sz="2000" i="1" dirty="0" smtClean="0">
                <a:solidFill>
                  <a:srgbClr val="1B073F"/>
                </a:solidFill>
                <a:ea typeface="ヒラギノ角ゴ Pro W3"/>
              </a:rPr>
              <a:t>Hotel Towels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 descr="alt"/>
          <p:cNvGrpSpPr>
            <a:grpSpLocks noChangeAspect="1"/>
          </p:cNvGrpSpPr>
          <p:nvPr/>
        </p:nvGrpSpPr>
        <p:grpSpPr bwMode="auto">
          <a:xfrm>
            <a:off x="2119313" y="838200"/>
            <a:ext cx="4541825" cy="5410200"/>
            <a:chOff x="1344" y="501"/>
            <a:chExt cx="3112" cy="3707"/>
          </a:xfrm>
        </p:grpSpPr>
        <p:sp>
          <p:nvSpPr>
            <p:cNvPr id="5" name="AutoShape 3"/>
            <p:cNvSpPr>
              <a:spLocks noChangeAspect="1" noTextEdit="1"/>
            </p:cNvSpPr>
            <p:nvPr/>
          </p:nvSpPr>
          <p:spPr bwMode="auto">
            <a:xfrm>
              <a:off x="1344" y="501"/>
              <a:ext cx="3112" cy="3177"/>
            </a:xfrm>
            <a:prstGeom prst="rect">
              <a:avLst/>
            </a:prstGeom>
            <a:solidFill>
              <a:srgbClr val="EDEDED"/>
            </a:solidFill>
            <a:ln w="88900" cap="sq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5000" dist="18000" dir="5400000" algn="tl" rotWithShape="0">
                <a:srgbClr val="000000">
                  <a:alpha val="39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1488" y="552"/>
              <a:ext cx="2894" cy="789"/>
              <a:chOff x="1488" y="552"/>
              <a:chExt cx="2894" cy="789"/>
            </a:xfrm>
          </p:grpSpPr>
          <p:sp>
            <p:nvSpPr>
              <p:cNvPr id="978" name="Rectangle 5"/>
              <p:cNvSpPr>
                <a:spLocks noChangeArrowheads="1"/>
              </p:cNvSpPr>
              <p:nvPr/>
            </p:nvSpPr>
            <p:spPr bwMode="auto">
              <a:xfrm>
                <a:off x="1497" y="552"/>
                <a:ext cx="9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9" name="Rectangle 6"/>
              <p:cNvSpPr>
                <a:spLocks noChangeArrowheads="1"/>
              </p:cNvSpPr>
              <p:nvPr/>
            </p:nvSpPr>
            <p:spPr bwMode="auto">
              <a:xfrm>
                <a:off x="1542" y="552"/>
                <a:ext cx="141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W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0" name="Rectangle 7"/>
              <p:cNvSpPr>
                <a:spLocks noChangeArrowheads="1"/>
              </p:cNvSpPr>
              <p:nvPr/>
            </p:nvSpPr>
            <p:spPr bwMode="auto">
              <a:xfrm>
                <a:off x="1630" y="552"/>
                <a:ext cx="77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1" name="Rectangle 8"/>
              <p:cNvSpPr>
                <a:spLocks noChangeArrowheads="1"/>
              </p:cNvSpPr>
              <p:nvPr/>
            </p:nvSpPr>
            <p:spPr bwMode="auto">
              <a:xfrm>
                <a:off x="1655" y="552"/>
                <a:ext cx="101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2" name="Rectangle 9"/>
              <p:cNvSpPr>
                <a:spLocks noChangeArrowheads="1"/>
              </p:cNvSpPr>
              <p:nvPr/>
            </p:nvSpPr>
            <p:spPr bwMode="auto">
              <a:xfrm>
                <a:off x="1703" y="552"/>
                <a:ext cx="10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3" name="Rectangle 10"/>
              <p:cNvSpPr>
                <a:spLocks noChangeArrowheads="1"/>
              </p:cNvSpPr>
              <p:nvPr/>
            </p:nvSpPr>
            <p:spPr bwMode="auto">
              <a:xfrm>
                <a:off x="1755" y="552"/>
                <a:ext cx="11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4" name="Rectangle 11"/>
              <p:cNvSpPr>
                <a:spLocks noChangeArrowheads="1"/>
              </p:cNvSpPr>
              <p:nvPr/>
            </p:nvSpPr>
            <p:spPr bwMode="auto">
              <a:xfrm>
                <a:off x="1816" y="552"/>
                <a:ext cx="102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5" name="Rectangle 12"/>
              <p:cNvSpPr>
                <a:spLocks noChangeArrowheads="1"/>
              </p:cNvSpPr>
              <p:nvPr/>
            </p:nvSpPr>
            <p:spPr bwMode="auto">
              <a:xfrm>
                <a:off x="1838" y="552"/>
                <a:ext cx="98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6" name="Rectangle 13"/>
              <p:cNvSpPr>
                <a:spLocks noChangeArrowheads="1"/>
              </p:cNvSpPr>
              <p:nvPr/>
            </p:nvSpPr>
            <p:spPr bwMode="auto">
              <a:xfrm>
                <a:off x="1884" y="552"/>
                <a:ext cx="87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7" name="Rectangle 14"/>
              <p:cNvSpPr>
                <a:spLocks noChangeArrowheads="1"/>
              </p:cNvSpPr>
              <p:nvPr/>
            </p:nvSpPr>
            <p:spPr bwMode="auto">
              <a:xfrm>
                <a:off x="1918" y="552"/>
                <a:ext cx="100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8" name="Rectangle 15"/>
              <p:cNvSpPr>
                <a:spLocks noChangeArrowheads="1"/>
              </p:cNvSpPr>
              <p:nvPr/>
            </p:nvSpPr>
            <p:spPr bwMode="auto">
              <a:xfrm>
                <a:off x="1965" y="552"/>
                <a:ext cx="132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9" name="Rectangle 16"/>
              <p:cNvSpPr>
                <a:spLocks noChangeArrowheads="1"/>
              </p:cNvSpPr>
              <p:nvPr/>
            </p:nvSpPr>
            <p:spPr bwMode="auto">
              <a:xfrm>
                <a:off x="2044" y="552"/>
                <a:ext cx="102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0" name="Rectangle 17"/>
              <p:cNvSpPr>
                <a:spLocks noChangeArrowheads="1"/>
              </p:cNvSpPr>
              <p:nvPr/>
            </p:nvSpPr>
            <p:spPr bwMode="auto">
              <a:xfrm>
                <a:off x="2092" y="552"/>
                <a:ext cx="123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w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1" name="Rectangle 18"/>
              <p:cNvSpPr>
                <a:spLocks noChangeArrowheads="1"/>
              </p:cNvSpPr>
              <p:nvPr/>
            </p:nvSpPr>
            <p:spPr bwMode="auto">
              <a:xfrm>
                <a:off x="2163" y="552"/>
                <a:ext cx="105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2" name="Rectangle 19"/>
              <p:cNvSpPr>
                <a:spLocks noChangeArrowheads="1"/>
              </p:cNvSpPr>
              <p:nvPr/>
            </p:nvSpPr>
            <p:spPr bwMode="auto">
              <a:xfrm>
                <a:off x="2215" y="552"/>
                <a:ext cx="87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3" name="Rectangle 20"/>
              <p:cNvSpPr>
                <a:spLocks noChangeArrowheads="1"/>
              </p:cNvSpPr>
              <p:nvPr/>
            </p:nvSpPr>
            <p:spPr bwMode="auto">
              <a:xfrm>
                <a:off x="2249" y="552"/>
                <a:ext cx="97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k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4" name="Rectangle 21"/>
              <p:cNvSpPr>
                <a:spLocks noChangeArrowheads="1"/>
              </p:cNvSpPr>
              <p:nvPr/>
            </p:nvSpPr>
            <p:spPr bwMode="auto">
              <a:xfrm>
                <a:off x="2293" y="552"/>
                <a:ext cx="102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5" name="Freeform 22"/>
              <p:cNvSpPr>
                <a:spLocks/>
              </p:cNvSpPr>
              <p:nvPr/>
            </p:nvSpPr>
            <p:spPr bwMode="auto">
              <a:xfrm>
                <a:off x="1488" y="679"/>
                <a:ext cx="2894" cy="3"/>
              </a:xfrm>
              <a:custGeom>
                <a:avLst/>
                <a:gdLst>
                  <a:gd name="T0" fmla="*/ 0 w 6278"/>
                  <a:gd name="T1" fmla="*/ 0 h 7"/>
                  <a:gd name="T2" fmla="*/ 0 w 6278"/>
                  <a:gd name="T3" fmla="*/ 0 h 7"/>
                  <a:gd name="T4" fmla="*/ 6278 w 6278"/>
                  <a:gd name="T5" fmla="*/ 0 h 7"/>
                  <a:gd name="T6" fmla="*/ 6278 w 6278"/>
                  <a:gd name="T7" fmla="*/ 7 h 7"/>
                  <a:gd name="T8" fmla="*/ 0 w 6278"/>
                  <a:gd name="T9" fmla="*/ 7 h 7"/>
                  <a:gd name="T10" fmla="*/ 0 w 627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78" h="7">
                    <a:moveTo>
                      <a:pt x="0" y="0"/>
                    </a:moveTo>
                    <a:lnTo>
                      <a:pt x="0" y="0"/>
                    </a:lnTo>
                    <a:lnTo>
                      <a:pt x="6278" y="0"/>
                    </a:lnTo>
                    <a:lnTo>
                      <a:pt x="6278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6" name="Rectangle 23"/>
              <p:cNvSpPr>
                <a:spLocks noChangeArrowheads="1"/>
              </p:cNvSpPr>
              <p:nvPr/>
            </p:nvSpPr>
            <p:spPr bwMode="auto">
              <a:xfrm>
                <a:off x="1497" y="713"/>
                <a:ext cx="10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7" name="Rectangle 24"/>
              <p:cNvSpPr>
                <a:spLocks noChangeArrowheads="1"/>
              </p:cNvSpPr>
              <p:nvPr/>
            </p:nvSpPr>
            <p:spPr bwMode="auto">
              <a:xfrm>
                <a:off x="1551" y="713"/>
                <a:ext cx="7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8" name="Rectangle 25"/>
              <p:cNvSpPr>
                <a:spLocks noChangeArrowheads="1"/>
              </p:cNvSpPr>
              <p:nvPr/>
            </p:nvSpPr>
            <p:spPr bwMode="auto">
              <a:xfrm>
                <a:off x="1573" y="713"/>
                <a:ext cx="8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9" name="Rectangle 26"/>
              <p:cNvSpPr>
                <a:spLocks noChangeArrowheads="1"/>
              </p:cNvSpPr>
              <p:nvPr/>
            </p:nvSpPr>
            <p:spPr bwMode="auto">
              <a:xfrm>
                <a:off x="1603" y="713"/>
                <a:ext cx="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0" name="Rectangle 27"/>
              <p:cNvSpPr>
                <a:spLocks noChangeArrowheads="1"/>
              </p:cNvSpPr>
              <p:nvPr/>
            </p:nvSpPr>
            <p:spPr bwMode="auto">
              <a:xfrm>
                <a:off x="1646" y="713"/>
                <a:ext cx="8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1" name="Rectangle 28"/>
              <p:cNvSpPr>
                <a:spLocks noChangeArrowheads="1"/>
              </p:cNvSpPr>
              <p:nvPr/>
            </p:nvSpPr>
            <p:spPr bwMode="auto">
              <a:xfrm>
                <a:off x="1682" y="713"/>
                <a:ext cx="7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2" name="Rectangle 29"/>
              <p:cNvSpPr>
                <a:spLocks noChangeArrowheads="1"/>
              </p:cNvSpPr>
              <p:nvPr/>
            </p:nvSpPr>
            <p:spPr bwMode="auto">
              <a:xfrm>
                <a:off x="1712" y="713"/>
                <a:ext cx="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3" name="Rectangle 30"/>
              <p:cNvSpPr>
                <a:spLocks noChangeArrowheads="1"/>
              </p:cNvSpPr>
              <p:nvPr/>
            </p:nvSpPr>
            <p:spPr bwMode="auto">
              <a:xfrm>
                <a:off x="1732" y="713"/>
                <a:ext cx="7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4" name="Rectangle 31"/>
              <p:cNvSpPr>
                <a:spLocks noChangeArrowheads="1"/>
              </p:cNvSpPr>
              <p:nvPr/>
            </p:nvSpPr>
            <p:spPr bwMode="auto">
              <a:xfrm>
                <a:off x="1762" y="713"/>
                <a:ext cx="9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5" name="Rectangle 32"/>
              <p:cNvSpPr>
                <a:spLocks noChangeArrowheads="1"/>
              </p:cNvSpPr>
              <p:nvPr/>
            </p:nvSpPr>
            <p:spPr bwMode="auto">
              <a:xfrm>
                <a:off x="1808" y="713"/>
                <a:ext cx="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6" name="Rectangle 33"/>
              <p:cNvSpPr>
                <a:spLocks noChangeArrowheads="1"/>
              </p:cNvSpPr>
              <p:nvPr/>
            </p:nvSpPr>
            <p:spPr bwMode="auto">
              <a:xfrm>
                <a:off x="1851" y="713"/>
                <a:ext cx="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7" name="Rectangle 34"/>
              <p:cNvSpPr>
                <a:spLocks noChangeArrowheads="1"/>
              </p:cNvSpPr>
              <p:nvPr/>
            </p:nvSpPr>
            <p:spPr bwMode="auto">
              <a:xfrm>
                <a:off x="1870" y="713"/>
                <a:ext cx="10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8" name="Rectangle 35"/>
              <p:cNvSpPr>
                <a:spLocks noChangeArrowheads="1"/>
              </p:cNvSpPr>
              <p:nvPr/>
            </p:nvSpPr>
            <p:spPr bwMode="auto">
              <a:xfrm>
                <a:off x="1919" y="713"/>
                <a:ext cx="7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9" name="Rectangle 36"/>
              <p:cNvSpPr>
                <a:spLocks noChangeArrowheads="1"/>
              </p:cNvSpPr>
              <p:nvPr/>
            </p:nvSpPr>
            <p:spPr bwMode="auto">
              <a:xfrm>
                <a:off x="1940" y="713"/>
                <a:ext cx="9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0" name="Rectangle 37"/>
              <p:cNvSpPr>
                <a:spLocks noChangeArrowheads="1"/>
              </p:cNvSpPr>
              <p:nvPr/>
            </p:nvSpPr>
            <p:spPr bwMode="auto">
              <a:xfrm>
                <a:off x="1986" y="713"/>
                <a:ext cx="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1" name="Rectangle 38"/>
              <p:cNvSpPr>
                <a:spLocks noChangeArrowheads="1"/>
              </p:cNvSpPr>
              <p:nvPr/>
            </p:nvSpPr>
            <p:spPr bwMode="auto">
              <a:xfrm>
                <a:off x="2029" y="713"/>
                <a:ext cx="8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2" name="Rectangle 39"/>
              <p:cNvSpPr>
                <a:spLocks noChangeArrowheads="1"/>
              </p:cNvSpPr>
              <p:nvPr/>
            </p:nvSpPr>
            <p:spPr bwMode="auto">
              <a:xfrm>
                <a:off x="2060" y="713"/>
                <a:ext cx="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3" name="Rectangle 40"/>
              <p:cNvSpPr>
                <a:spLocks noChangeArrowheads="1"/>
              </p:cNvSpPr>
              <p:nvPr/>
            </p:nvSpPr>
            <p:spPr bwMode="auto">
              <a:xfrm>
                <a:off x="1608" y="855"/>
                <a:ext cx="86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4" name="Rectangle 41"/>
              <p:cNvSpPr>
                <a:spLocks noChangeArrowheads="1"/>
              </p:cNvSpPr>
              <p:nvPr/>
            </p:nvSpPr>
            <p:spPr bwMode="auto">
              <a:xfrm>
                <a:off x="1642" y="861"/>
                <a:ext cx="5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5" name="Rectangle 42"/>
              <p:cNvSpPr>
                <a:spLocks noChangeArrowheads="1"/>
              </p:cNvSpPr>
              <p:nvPr/>
            </p:nvSpPr>
            <p:spPr bwMode="auto">
              <a:xfrm>
                <a:off x="1718" y="858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6" name="Rectangle 43"/>
              <p:cNvSpPr>
                <a:spLocks noChangeArrowheads="1"/>
              </p:cNvSpPr>
              <p:nvPr/>
            </p:nvSpPr>
            <p:spPr bwMode="auto">
              <a:xfrm>
                <a:off x="1753" y="858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7" name="Rectangle 44"/>
              <p:cNvSpPr>
                <a:spLocks noChangeArrowheads="1"/>
              </p:cNvSpPr>
              <p:nvPr/>
            </p:nvSpPr>
            <p:spPr bwMode="auto">
              <a:xfrm>
                <a:off x="1778" y="858"/>
                <a:ext cx="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8" name="Rectangle 45"/>
              <p:cNvSpPr>
                <a:spLocks noChangeArrowheads="1"/>
              </p:cNvSpPr>
              <p:nvPr/>
            </p:nvSpPr>
            <p:spPr bwMode="auto">
              <a:xfrm>
                <a:off x="1804" y="858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9" name="Rectangle 46"/>
              <p:cNvSpPr>
                <a:spLocks noChangeArrowheads="1"/>
              </p:cNvSpPr>
              <p:nvPr/>
            </p:nvSpPr>
            <p:spPr bwMode="auto">
              <a:xfrm>
                <a:off x="1843" y="858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0" name="Rectangle 47"/>
              <p:cNvSpPr>
                <a:spLocks noChangeArrowheads="1"/>
              </p:cNvSpPr>
              <p:nvPr/>
            </p:nvSpPr>
            <p:spPr bwMode="auto">
              <a:xfrm>
                <a:off x="1869" y="858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1" name="Rectangle 48"/>
              <p:cNvSpPr>
                <a:spLocks noChangeArrowheads="1"/>
              </p:cNvSpPr>
              <p:nvPr/>
            </p:nvSpPr>
            <p:spPr bwMode="auto">
              <a:xfrm>
                <a:off x="1905" y="858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2" name="Rectangle 49"/>
              <p:cNvSpPr>
                <a:spLocks noChangeArrowheads="1"/>
              </p:cNvSpPr>
              <p:nvPr/>
            </p:nvSpPr>
            <p:spPr bwMode="auto">
              <a:xfrm>
                <a:off x="1944" y="858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3" name="Rectangle 50"/>
              <p:cNvSpPr>
                <a:spLocks noChangeArrowheads="1"/>
              </p:cNvSpPr>
              <p:nvPr/>
            </p:nvSpPr>
            <p:spPr bwMode="auto">
              <a:xfrm>
                <a:off x="1979" y="858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: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4" name="Rectangle 51"/>
              <p:cNvSpPr>
                <a:spLocks noChangeArrowheads="1"/>
              </p:cNvSpPr>
              <p:nvPr/>
            </p:nvSpPr>
            <p:spPr bwMode="auto">
              <a:xfrm>
                <a:off x="1999" y="858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5" name="Rectangle 52"/>
              <p:cNvSpPr>
                <a:spLocks noChangeArrowheads="1"/>
              </p:cNvSpPr>
              <p:nvPr/>
            </p:nvSpPr>
            <p:spPr bwMode="auto">
              <a:xfrm>
                <a:off x="2016" y="858"/>
                <a:ext cx="9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6" name="Rectangle 53"/>
              <p:cNvSpPr>
                <a:spLocks noChangeArrowheads="1"/>
              </p:cNvSpPr>
              <p:nvPr/>
            </p:nvSpPr>
            <p:spPr bwMode="auto">
              <a:xfrm>
                <a:off x="2062" y="858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7" name="Rectangle 54"/>
              <p:cNvSpPr>
                <a:spLocks noChangeArrowheads="1"/>
              </p:cNvSpPr>
              <p:nvPr/>
            </p:nvSpPr>
            <p:spPr bwMode="auto">
              <a:xfrm>
                <a:off x="2098" y="858"/>
                <a:ext cx="7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8" name="Rectangle 55"/>
              <p:cNvSpPr>
                <a:spLocks noChangeArrowheads="1"/>
              </p:cNvSpPr>
              <p:nvPr/>
            </p:nvSpPr>
            <p:spPr bwMode="auto">
              <a:xfrm>
                <a:off x="2128" y="858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9" name="Rectangle 56"/>
              <p:cNvSpPr>
                <a:spLocks noChangeArrowheads="1"/>
              </p:cNvSpPr>
              <p:nvPr/>
            </p:nvSpPr>
            <p:spPr bwMode="auto">
              <a:xfrm>
                <a:off x="2153" y="858"/>
                <a:ext cx="6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0" name="Rectangle 57"/>
              <p:cNvSpPr>
                <a:spLocks noChangeArrowheads="1"/>
              </p:cNvSpPr>
              <p:nvPr/>
            </p:nvSpPr>
            <p:spPr bwMode="auto">
              <a:xfrm>
                <a:off x="2171" y="858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1" name="Rectangle 58"/>
              <p:cNvSpPr>
                <a:spLocks noChangeArrowheads="1"/>
              </p:cNvSpPr>
              <p:nvPr/>
            </p:nvSpPr>
            <p:spPr bwMode="auto">
              <a:xfrm>
                <a:off x="2210" y="858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2" name="Rectangle 59"/>
              <p:cNvSpPr>
                <a:spLocks noChangeArrowheads="1"/>
              </p:cNvSpPr>
              <p:nvPr/>
            </p:nvSpPr>
            <p:spPr bwMode="auto">
              <a:xfrm>
                <a:off x="2249" y="858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3" name="Rectangle 60"/>
              <p:cNvSpPr>
                <a:spLocks noChangeArrowheads="1"/>
              </p:cNvSpPr>
              <p:nvPr/>
            </p:nvSpPr>
            <p:spPr bwMode="auto">
              <a:xfrm>
                <a:off x="2275" y="858"/>
                <a:ext cx="6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4" name="Rectangle 61"/>
              <p:cNvSpPr>
                <a:spLocks noChangeArrowheads="1"/>
              </p:cNvSpPr>
              <p:nvPr/>
            </p:nvSpPr>
            <p:spPr bwMode="auto">
              <a:xfrm>
                <a:off x="2293" y="858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5" name="Rectangle 62"/>
              <p:cNvSpPr>
                <a:spLocks noChangeArrowheads="1"/>
              </p:cNvSpPr>
              <p:nvPr/>
            </p:nvSpPr>
            <p:spPr bwMode="auto">
              <a:xfrm>
                <a:off x="2331" y="858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6" name="Rectangle 63"/>
              <p:cNvSpPr>
                <a:spLocks noChangeArrowheads="1"/>
              </p:cNvSpPr>
              <p:nvPr/>
            </p:nvSpPr>
            <p:spPr bwMode="auto">
              <a:xfrm>
                <a:off x="2370" y="858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7" name="Rectangle 64"/>
              <p:cNvSpPr>
                <a:spLocks noChangeArrowheads="1"/>
              </p:cNvSpPr>
              <p:nvPr/>
            </p:nvSpPr>
            <p:spPr bwMode="auto">
              <a:xfrm>
                <a:off x="2387" y="858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8" name="Rectangle 65"/>
              <p:cNvSpPr>
                <a:spLocks noChangeArrowheads="1"/>
              </p:cNvSpPr>
              <p:nvPr/>
            </p:nvSpPr>
            <p:spPr bwMode="auto">
              <a:xfrm>
                <a:off x="2426" y="858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9" name="Rectangle 66"/>
              <p:cNvSpPr>
                <a:spLocks noChangeArrowheads="1"/>
              </p:cNvSpPr>
              <p:nvPr/>
            </p:nvSpPr>
            <p:spPr bwMode="auto">
              <a:xfrm>
                <a:off x="2465" y="858"/>
                <a:ext cx="7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0" name="Rectangle 67"/>
              <p:cNvSpPr>
                <a:spLocks noChangeArrowheads="1"/>
              </p:cNvSpPr>
              <p:nvPr/>
            </p:nvSpPr>
            <p:spPr bwMode="auto">
              <a:xfrm>
                <a:off x="2494" y="858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1" name="Rectangle 68"/>
              <p:cNvSpPr>
                <a:spLocks noChangeArrowheads="1"/>
              </p:cNvSpPr>
              <p:nvPr/>
            </p:nvSpPr>
            <p:spPr bwMode="auto">
              <a:xfrm>
                <a:off x="2520" y="858"/>
                <a:ext cx="7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2" name="Rectangle 69"/>
              <p:cNvSpPr>
                <a:spLocks noChangeArrowheads="1"/>
              </p:cNvSpPr>
              <p:nvPr/>
            </p:nvSpPr>
            <p:spPr bwMode="auto">
              <a:xfrm>
                <a:off x="2550" y="858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3" name="Rectangle 70"/>
              <p:cNvSpPr>
                <a:spLocks noChangeArrowheads="1"/>
              </p:cNvSpPr>
              <p:nvPr/>
            </p:nvSpPr>
            <p:spPr bwMode="auto">
              <a:xfrm>
                <a:off x="2589" y="858"/>
                <a:ext cx="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4" name="Rectangle 71"/>
              <p:cNvSpPr>
                <a:spLocks noChangeArrowheads="1"/>
              </p:cNvSpPr>
              <p:nvPr/>
            </p:nvSpPr>
            <p:spPr bwMode="auto">
              <a:xfrm>
                <a:off x="2615" y="858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5" name="Rectangle 72"/>
              <p:cNvSpPr>
                <a:spLocks noChangeArrowheads="1"/>
              </p:cNvSpPr>
              <p:nvPr/>
            </p:nvSpPr>
            <p:spPr bwMode="auto">
              <a:xfrm>
                <a:off x="2654" y="858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6" name="Rectangle 73"/>
              <p:cNvSpPr>
                <a:spLocks noChangeArrowheads="1"/>
              </p:cNvSpPr>
              <p:nvPr/>
            </p:nvSpPr>
            <p:spPr bwMode="auto">
              <a:xfrm>
                <a:off x="1718" y="983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7" name="Rectangle 74"/>
              <p:cNvSpPr>
                <a:spLocks noChangeArrowheads="1"/>
              </p:cNvSpPr>
              <p:nvPr/>
            </p:nvSpPr>
            <p:spPr bwMode="auto">
              <a:xfrm>
                <a:off x="1756" y="983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8" name="Rectangle 75"/>
              <p:cNvSpPr>
                <a:spLocks noChangeArrowheads="1"/>
              </p:cNvSpPr>
              <p:nvPr/>
            </p:nvSpPr>
            <p:spPr bwMode="auto">
              <a:xfrm>
                <a:off x="1791" y="983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9" name="Rectangle 76"/>
              <p:cNvSpPr>
                <a:spLocks noChangeArrowheads="1"/>
              </p:cNvSpPr>
              <p:nvPr/>
            </p:nvSpPr>
            <p:spPr bwMode="auto">
              <a:xfrm>
                <a:off x="1830" y="983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0" name="Rectangle 77"/>
              <p:cNvSpPr>
                <a:spLocks noChangeArrowheads="1"/>
              </p:cNvSpPr>
              <p:nvPr/>
            </p:nvSpPr>
            <p:spPr bwMode="auto">
              <a:xfrm>
                <a:off x="1868" y="983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1" name="Rectangle 78"/>
              <p:cNvSpPr>
                <a:spLocks noChangeArrowheads="1"/>
              </p:cNvSpPr>
              <p:nvPr/>
            </p:nvSpPr>
            <p:spPr bwMode="auto">
              <a:xfrm>
                <a:off x="1885" y="983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2" name="Rectangle 79"/>
              <p:cNvSpPr>
                <a:spLocks noChangeArrowheads="1"/>
              </p:cNvSpPr>
              <p:nvPr/>
            </p:nvSpPr>
            <p:spPr bwMode="auto">
              <a:xfrm>
                <a:off x="1920" y="983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3" name="Rectangle 80"/>
              <p:cNvSpPr>
                <a:spLocks noChangeArrowheads="1"/>
              </p:cNvSpPr>
              <p:nvPr/>
            </p:nvSpPr>
            <p:spPr bwMode="auto">
              <a:xfrm>
                <a:off x="1936" y="983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4" name="Rectangle 81"/>
              <p:cNvSpPr>
                <a:spLocks noChangeArrowheads="1"/>
              </p:cNvSpPr>
              <p:nvPr/>
            </p:nvSpPr>
            <p:spPr bwMode="auto">
              <a:xfrm>
                <a:off x="1974" y="983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5" name="Rectangle 82"/>
              <p:cNvSpPr>
                <a:spLocks noChangeArrowheads="1"/>
              </p:cNvSpPr>
              <p:nvPr/>
            </p:nvSpPr>
            <p:spPr bwMode="auto">
              <a:xfrm>
                <a:off x="2010" y="983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6" name="Rectangle 83"/>
              <p:cNvSpPr>
                <a:spLocks noChangeArrowheads="1"/>
              </p:cNvSpPr>
              <p:nvPr/>
            </p:nvSpPr>
            <p:spPr bwMode="auto">
              <a:xfrm>
                <a:off x="2045" y="983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7" name="Rectangle 84"/>
              <p:cNvSpPr>
                <a:spLocks noChangeArrowheads="1"/>
              </p:cNvSpPr>
              <p:nvPr/>
            </p:nvSpPr>
            <p:spPr bwMode="auto">
              <a:xfrm>
                <a:off x="2082" y="983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8" name="Rectangle 85"/>
              <p:cNvSpPr>
                <a:spLocks noChangeArrowheads="1"/>
              </p:cNvSpPr>
              <p:nvPr/>
            </p:nvSpPr>
            <p:spPr bwMode="auto">
              <a:xfrm>
                <a:off x="2099" y="983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9" name="Rectangle 86"/>
              <p:cNvSpPr>
                <a:spLocks noChangeArrowheads="1"/>
              </p:cNvSpPr>
              <p:nvPr/>
            </p:nvSpPr>
            <p:spPr bwMode="auto">
              <a:xfrm>
                <a:off x="2124" y="983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0" name="Rectangle 87"/>
              <p:cNvSpPr>
                <a:spLocks noChangeArrowheads="1"/>
              </p:cNvSpPr>
              <p:nvPr/>
            </p:nvSpPr>
            <p:spPr bwMode="auto">
              <a:xfrm>
                <a:off x="2162" y="983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1" name="Rectangle 88"/>
              <p:cNvSpPr>
                <a:spLocks noChangeArrowheads="1"/>
              </p:cNvSpPr>
              <p:nvPr/>
            </p:nvSpPr>
            <p:spPr bwMode="auto">
              <a:xfrm>
                <a:off x="2179" y="983"/>
                <a:ext cx="7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k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2" name="Rectangle 89"/>
              <p:cNvSpPr>
                <a:spLocks noChangeArrowheads="1"/>
              </p:cNvSpPr>
              <p:nvPr/>
            </p:nvSpPr>
            <p:spPr bwMode="auto">
              <a:xfrm>
                <a:off x="2212" y="983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3" name="Rectangle 90"/>
              <p:cNvSpPr>
                <a:spLocks noChangeArrowheads="1"/>
              </p:cNvSpPr>
              <p:nvPr/>
            </p:nvSpPr>
            <p:spPr bwMode="auto">
              <a:xfrm>
                <a:off x="2250" y="983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4" name="Rectangle 91"/>
              <p:cNvSpPr>
                <a:spLocks noChangeArrowheads="1"/>
              </p:cNvSpPr>
              <p:nvPr/>
            </p:nvSpPr>
            <p:spPr bwMode="auto">
              <a:xfrm>
                <a:off x="2288" y="983"/>
                <a:ext cx="10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w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5" name="Rectangle 92"/>
              <p:cNvSpPr>
                <a:spLocks noChangeArrowheads="1"/>
              </p:cNvSpPr>
              <p:nvPr/>
            </p:nvSpPr>
            <p:spPr bwMode="auto">
              <a:xfrm>
                <a:off x="2340" y="983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6" name="Rectangle 93"/>
              <p:cNvSpPr>
                <a:spLocks noChangeArrowheads="1"/>
              </p:cNvSpPr>
              <p:nvPr/>
            </p:nvSpPr>
            <p:spPr bwMode="auto">
              <a:xfrm>
                <a:off x="2357" y="983"/>
                <a:ext cx="10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w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7" name="Rectangle 94"/>
              <p:cNvSpPr>
                <a:spLocks noChangeArrowheads="1"/>
              </p:cNvSpPr>
              <p:nvPr/>
            </p:nvSpPr>
            <p:spPr bwMode="auto">
              <a:xfrm>
                <a:off x="2410" y="983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8" name="Rectangle 95"/>
              <p:cNvSpPr>
                <a:spLocks noChangeArrowheads="1"/>
              </p:cNvSpPr>
              <p:nvPr/>
            </p:nvSpPr>
            <p:spPr bwMode="auto">
              <a:xfrm>
                <a:off x="2448" y="983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9" name="Rectangle 96"/>
              <p:cNvSpPr>
                <a:spLocks noChangeArrowheads="1"/>
              </p:cNvSpPr>
              <p:nvPr/>
            </p:nvSpPr>
            <p:spPr bwMode="auto">
              <a:xfrm>
                <a:off x="2483" y="983"/>
                <a:ext cx="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0" name="Rectangle 97"/>
              <p:cNvSpPr>
                <a:spLocks noChangeArrowheads="1"/>
              </p:cNvSpPr>
              <p:nvPr/>
            </p:nvSpPr>
            <p:spPr bwMode="auto">
              <a:xfrm>
                <a:off x="2508" y="983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1" name="Rectangle 98"/>
              <p:cNvSpPr>
                <a:spLocks noChangeArrowheads="1"/>
              </p:cNvSpPr>
              <p:nvPr/>
            </p:nvSpPr>
            <p:spPr bwMode="auto">
              <a:xfrm>
                <a:off x="2543" y="983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2" name="Rectangle 99"/>
              <p:cNvSpPr>
                <a:spLocks noChangeArrowheads="1"/>
              </p:cNvSpPr>
              <p:nvPr/>
            </p:nvSpPr>
            <p:spPr bwMode="auto">
              <a:xfrm>
                <a:off x="2560" y="983"/>
                <a:ext cx="7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3" name="Rectangle 100"/>
              <p:cNvSpPr>
                <a:spLocks noChangeArrowheads="1"/>
              </p:cNvSpPr>
              <p:nvPr/>
            </p:nvSpPr>
            <p:spPr bwMode="auto">
              <a:xfrm>
                <a:off x="2593" y="983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4" name="Rectangle 101"/>
              <p:cNvSpPr>
                <a:spLocks noChangeArrowheads="1"/>
              </p:cNvSpPr>
              <p:nvPr/>
            </p:nvSpPr>
            <p:spPr bwMode="auto">
              <a:xfrm>
                <a:off x="2631" y="983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u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5" name="Rectangle 102"/>
              <p:cNvSpPr>
                <a:spLocks noChangeArrowheads="1"/>
              </p:cNvSpPr>
              <p:nvPr/>
            </p:nvSpPr>
            <p:spPr bwMode="auto">
              <a:xfrm>
                <a:off x="2669" y="983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6" name="Rectangle 103"/>
              <p:cNvSpPr>
                <a:spLocks noChangeArrowheads="1"/>
              </p:cNvSpPr>
              <p:nvPr/>
            </p:nvSpPr>
            <p:spPr bwMode="auto">
              <a:xfrm>
                <a:off x="2686" y="983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7" name="Rectangle 104"/>
              <p:cNvSpPr>
                <a:spLocks noChangeArrowheads="1"/>
              </p:cNvSpPr>
              <p:nvPr/>
            </p:nvSpPr>
            <p:spPr bwMode="auto">
              <a:xfrm>
                <a:off x="2724" y="983"/>
                <a:ext cx="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8" name="Rectangle 105"/>
              <p:cNvSpPr>
                <a:spLocks noChangeArrowheads="1"/>
              </p:cNvSpPr>
              <p:nvPr/>
            </p:nvSpPr>
            <p:spPr bwMode="auto">
              <a:xfrm>
                <a:off x="2749" y="983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9" name="Rectangle 106"/>
              <p:cNvSpPr>
                <a:spLocks noChangeArrowheads="1"/>
              </p:cNvSpPr>
              <p:nvPr/>
            </p:nvSpPr>
            <p:spPr bwMode="auto">
              <a:xfrm>
                <a:off x="2784" y="983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0" name="Rectangle 107"/>
              <p:cNvSpPr>
                <a:spLocks noChangeArrowheads="1"/>
              </p:cNvSpPr>
              <p:nvPr/>
            </p:nvSpPr>
            <p:spPr bwMode="auto">
              <a:xfrm>
                <a:off x="2801" y="983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1" name="Rectangle 108"/>
              <p:cNvSpPr>
                <a:spLocks noChangeArrowheads="1"/>
              </p:cNvSpPr>
              <p:nvPr/>
            </p:nvSpPr>
            <p:spPr bwMode="auto">
              <a:xfrm>
                <a:off x="2839" y="983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2" name="Rectangle 109"/>
              <p:cNvSpPr>
                <a:spLocks noChangeArrowheads="1"/>
              </p:cNvSpPr>
              <p:nvPr/>
            </p:nvSpPr>
            <p:spPr bwMode="auto">
              <a:xfrm>
                <a:off x="2877" y="983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3" name="Rectangle 110"/>
              <p:cNvSpPr>
                <a:spLocks noChangeArrowheads="1"/>
              </p:cNvSpPr>
              <p:nvPr/>
            </p:nvSpPr>
            <p:spPr bwMode="auto">
              <a:xfrm>
                <a:off x="2894" y="983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4" name="Rectangle 111"/>
              <p:cNvSpPr>
                <a:spLocks noChangeArrowheads="1"/>
              </p:cNvSpPr>
              <p:nvPr/>
            </p:nvSpPr>
            <p:spPr bwMode="auto">
              <a:xfrm>
                <a:off x="2931" y="983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5" name="Rectangle 112"/>
              <p:cNvSpPr>
                <a:spLocks noChangeArrowheads="1"/>
              </p:cNvSpPr>
              <p:nvPr/>
            </p:nvSpPr>
            <p:spPr bwMode="auto">
              <a:xfrm>
                <a:off x="2969" y="983"/>
                <a:ext cx="6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,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6" name="Rectangle 113"/>
              <p:cNvSpPr>
                <a:spLocks noChangeArrowheads="1"/>
              </p:cNvSpPr>
              <p:nvPr/>
            </p:nvSpPr>
            <p:spPr bwMode="auto">
              <a:xfrm>
                <a:off x="2988" y="983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7" name="Rectangle 114"/>
              <p:cNvSpPr>
                <a:spLocks noChangeArrowheads="1"/>
              </p:cNvSpPr>
              <p:nvPr/>
            </p:nvSpPr>
            <p:spPr bwMode="auto">
              <a:xfrm>
                <a:off x="3004" y="983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8" name="Rectangle 115"/>
              <p:cNvSpPr>
                <a:spLocks noChangeArrowheads="1"/>
              </p:cNvSpPr>
              <p:nvPr/>
            </p:nvSpPr>
            <p:spPr bwMode="auto">
              <a:xfrm>
                <a:off x="3042" y="983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9" name="Rectangle 116"/>
              <p:cNvSpPr>
                <a:spLocks noChangeArrowheads="1"/>
              </p:cNvSpPr>
              <p:nvPr/>
            </p:nvSpPr>
            <p:spPr bwMode="auto">
              <a:xfrm>
                <a:off x="3080" y="983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0" name="Rectangle 117"/>
              <p:cNvSpPr>
                <a:spLocks noChangeArrowheads="1"/>
              </p:cNvSpPr>
              <p:nvPr/>
            </p:nvSpPr>
            <p:spPr bwMode="auto">
              <a:xfrm>
                <a:off x="3118" y="983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1" name="Rectangle 118"/>
              <p:cNvSpPr>
                <a:spLocks noChangeArrowheads="1"/>
              </p:cNvSpPr>
              <p:nvPr/>
            </p:nvSpPr>
            <p:spPr bwMode="auto">
              <a:xfrm>
                <a:off x="3135" y="983"/>
                <a:ext cx="10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w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2" name="Rectangle 119"/>
              <p:cNvSpPr>
                <a:spLocks noChangeArrowheads="1"/>
              </p:cNvSpPr>
              <p:nvPr/>
            </p:nvSpPr>
            <p:spPr bwMode="auto">
              <a:xfrm>
                <a:off x="3188" y="983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3" name="Rectangle 120"/>
              <p:cNvSpPr>
                <a:spLocks noChangeArrowheads="1"/>
              </p:cNvSpPr>
              <p:nvPr/>
            </p:nvSpPr>
            <p:spPr bwMode="auto">
              <a:xfrm>
                <a:off x="3226" y="983"/>
                <a:ext cx="7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4" name="Rectangle 121"/>
              <p:cNvSpPr>
                <a:spLocks noChangeArrowheads="1"/>
              </p:cNvSpPr>
              <p:nvPr/>
            </p:nvSpPr>
            <p:spPr bwMode="auto">
              <a:xfrm>
                <a:off x="3258" y="983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5" name="Rectangle 122"/>
              <p:cNvSpPr>
                <a:spLocks noChangeArrowheads="1"/>
              </p:cNvSpPr>
              <p:nvPr/>
            </p:nvSpPr>
            <p:spPr bwMode="auto">
              <a:xfrm>
                <a:off x="3275" y="983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6" name="Rectangle 123"/>
              <p:cNvSpPr>
                <a:spLocks noChangeArrowheads="1"/>
              </p:cNvSpPr>
              <p:nvPr/>
            </p:nvSpPr>
            <p:spPr bwMode="auto">
              <a:xfrm>
                <a:off x="3292" y="983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7" name="Rectangle 124"/>
              <p:cNvSpPr>
                <a:spLocks noChangeArrowheads="1"/>
              </p:cNvSpPr>
              <p:nvPr/>
            </p:nvSpPr>
            <p:spPr bwMode="auto">
              <a:xfrm>
                <a:off x="3317" y="983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8" name="Rectangle 125"/>
              <p:cNvSpPr>
                <a:spLocks noChangeArrowheads="1"/>
              </p:cNvSpPr>
              <p:nvPr/>
            </p:nvSpPr>
            <p:spPr bwMode="auto">
              <a:xfrm>
                <a:off x="3333" y="983"/>
                <a:ext cx="10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w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9" name="Rectangle 126"/>
              <p:cNvSpPr>
                <a:spLocks noChangeArrowheads="1"/>
              </p:cNvSpPr>
              <p:nvPr/>
            </p:nvSpPr>
            <p:spPr bwMode="auto">
              <a:xfrm>
                <a:off x="3386" y="983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0" name="Rectangle 127"/>
              <p:cNvSpPr>
                <a:spLocks noChangeArrowheads="1"/>
              </p:cNvSpPr>
              <p:nvPr/>
            </p:nvSpPr>
            <p:spPr bwMode="auto">
              <a:xfrm>
                <a:off x="3403" y="983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1" name="Rectangle 128"/>
              <p:cNvSpPr>
                <a:spLocks noChangeArrowheads="1"/>
              </p:cNvSpPr>
              <p:nvPr/>
            </p:nvSpPr>
            <p:spPr bwMode="auto">
              <a:xfrm>
                <a:off x="3420" y="983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2" name="Rectangle 129"/>
              <p:cNvSpPr>
                <a:spLocks noChangeArrowheads="1"/>
              </p:cNvSpPr>
              <p:nvPr/>
            </p:nvSpPr>
            <p:spPr bwMode="auto">
              <a:xfrm>
                <a:off x="3437" y="983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3" name="Rectangle 130"/>
              <p:cNvSpPr>
                <a:spLocks noChangeArrowheads="1"/>
              </p:cNvSpPr>
              <p:nvPr/>
            </p:nvSpPr>
            <p:spPr bwMode="auto">
              <a:xfrm>
                <a:off x="3454" y="983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b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4" name="Rectangle 131"/>
              <p:cNvSpPr>
                <a:spLocks noChangeArrowheads="1"/>
              </p:cNvSpPr>
              <p:nvPr/>
            </p:nvSpPr>
            <p:spPr bwMode="auto">
              <a:xfrm>
                <a:off x="3492" y="983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5" name="Rectangle 132"/>
              <p:cNvSpPr>
                <a:spLocks noChangeArrowheads="1"/>
              </p:cNvSpPr>
              <p:nvPr/>
            </p:nvSpPr>
            <p:spPr bwMode="auto">
              <a:xfrm>
                <a:off x="3527" y="983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6" name="Rectangle 133"/>
              <p:cNvSpPr>
                <a:spLocks noChangeArrowheads="1"/>
              </p:cNvSpPr>
              <p:nvPr/>
            </p:nvSpPr>
            <p:spPr bwMode="auto">
              <a:xfrm>
                <a:off x="3565" y="983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7" name="Rectangle 134"/>
              <p:cNvSpPr>
                <a:spLocks noChangeArrowheads="1"/>
              </p:cNvSpPr>
              <p:nvPr/>
            </p:nvSpPr>
            <p:spPr bwMode="auto">
              <a:xfrm>
                <a:off x="3600" y="983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f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8" name="Rectangle 135"/>
              <p:cNvSpPr>
                <a:spLocks noChangeArrowheads="1"/>
              </p:cNvSpPr>
              <p:nvPr/>
            </p:nvSpPr>
            <p:spPr bwMode="auto">
              <a:xfrm>
                <a:off x="3622" y="983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9" name="Rectangle 136"/>
              <p:cNvSpPr>
                <a:spLocks noChangeArrowheads="1"/>
              </p:cNvSpPr>
              <p:nvPr/>
            </p:nvSpPr>
            <p:spPr bwMode="auto">
              <a:xfrm>
                <a:off x="3639" y="983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0" name="Rectangle 137"/>
              <p:cNvSpPr>
                <a:spLocks noChangeArrowheads="1"/>
              </p:cNvSpPr>
              <p:nvPr/>
            </p:nvSpPr>
            <p:spPr bwMode="auto">
              <a:xfrm>
                <a:off x="3664" y="983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1" name="Rectangle 138"/>
              <p:cNvSpPr>
                <a:spLocks noChangeArrowheads="1"/>
              </p:cNvSpPr>
              <p:nvPr/>
            </p:nvSpPr>
            <p:spPr bwMode="auto">
              <a:xfrm>
                <a:off x="3681" y="983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2" name="Rectangle 139"/>
              <p:cNvSpPr>
                <a:spLocks noChangeArrowheads="1"/>
              </p:cNvSpPr>
              <p:nvPr/>
            </p:nvSpPr>
            <p:spPr bwMode="auto">
              <a:xfrm>
                <a:off x="3705" y="983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3" name="Rectangle 140"/>
              <p:cNvSpPr>
                <a:spLocks noChangeArrowheads="1"/>
              </p:cNvSpPr>
              <p:nvPr/>
            </p:nvSpPr>
            <p:spPr bwMode="auto">
              <a:xfrm>
                <a:off x="3743" y="983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4" name="Rectangle 141"/>
              <p:cNvSpPr>
                <a:spLocks noChangeArrowheads="1"/>
              </p:cNvSpPr>
              <p:nvPr/>
            </p:nvSpPr>
            <p:spPr bwMode="auto">
              <a:xfrm>
                <a:off x="3779" y="983"/>
                <a:ext cx="10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5" name="Rectangle 142"/>
              <p:cNvSpPr>
                <a:spLocks noChangeArrowheads="1"/>
              </p:cNvSpPr>
              <p:nvPr/>
            </p:nvSpPr>
            <p:spPr bwMode="auto">
              <a:xfrm>
                <a:off x="3837" y="983"/>
                <a:ext cx="6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.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6" name="Rectangle 143"/>
              <p:cNvSpPr>
                <a:spLocks noChangeArrowheads="1"/>
              </p:cNvSpPr>
              <p:nvPr/>
            </p:nvSpPr>
            <p:spPr bwMode="auto">
              <a:xfrm>
                <a:off x="3856" y="983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7" name="Rectangle 144"/>
              <p:cNvSpPr>
                <a:spLocks noChangeArrowheads="1"/>
              </p:cNvSpPr>
              <p:nvPr/>
            </p:nvSpPr>
            <p:spPr bwMode="auto">
              <a:xfrm>
                <a:off x="1608" y="1106"/>
                <a:ext cx="86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8" name="Rectangle 145"/>
              <p:cNvSpPr>
                <a:spLocks noChangeArrowheads="1"/>
              </p:cNvSpPr>
              <p:nvPr/>
            </p:nvSpPr>
            <p:spPr bwMode="auto">
              <a:xfrm>
                <a:off x="1642" y="1112"/>
                <a:ext cx="5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9" name="Rectangle 146"/>
              <p:cNvSpPr>
                <a:spLocks noChangeArrowheads="1"/>
              </p:cNvSpPr>
              <p:nvPr/>
            </p:nvSpPr>
            <p:spPr bwMode="auto">
              <a:xfrm>
                <a:off x="1718" y="1109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0" name="Rectangle 147"/>
              <p:cNvSpPr>
                <a:spLocks noChangeArrowheads="1"/>
              </p:cNvSpPr>
              <p:nvPr/>
            </p:nvSpPr>
            <p:spPr bwMode="auto">
              <a:xfrm>
                <a:off x="1753" y="1109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1" name="Rectangle 148"/>
              <p:cNvSpPr>
                <a:spLocks noChangeArrowheads="1"/>
              </p:cNvSpPr>
              <p:nvPr/>
            </p:nvSpPr>
            <p:spPr bwMode="auto">
              <a:xfrm>
                <a:off x="1778" y="1109"/>
                <a:ext cx="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2" name="Rectangle 149"/>
              <p:cNvSpPr>
                <a:spLocks noChangeArrowheads="1"/>
              </p:cNvSpPr>
              <p:nvPr/>
            </p:nvSpPr>
            <p:spPr bwMode="auto">
              <a:xfrm>
                <a:off x="1804" y="1109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3" name="Rectangle 150"/>
              <p:cNvSpPr>
                <a:spLocks noChangeArrowheads="1"/>
              </p:cNvSpPr>
              <p:nvPr/>
            </p:nvSpPr>
            <p:spPr bwMode="auto">
              <a:xfrm>
                <a:off x="1843" y="1109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4" name="Rectangle 151"/>
              <p:cNvSpPr>
                <a:spLocks noChangeArrowheads="1"/>
              </p:cNvSpPr>
              <p:nvPr/>
            </p:nvSpPr>
            <p:spPr bwMode="auto">
              <a:xfrm>
                <a:off x="1869" y="1109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5" name="Rectangle 152"/>
              <p:cNvSpPr>
                <a:spLocks noChangeArrowheads="1"/>
              </p:cNvSpPr>
              <p:nvPr/>
            </p:nvSpPr>
            <p:spPr bwMode="auto">
              <a:xfrm>
                <a:off x="1905" y="1109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6" name="Rectangle 153"/>
              <p:cNvSpPr>
                <a:spLocks noChangeArrowheads="1"/>
              </p:cNvSpPr>
              <p:nvPr/>
            </p:nvSpPr>
            <p:spPr bwMode="auto">
              <a:xfrm>
                <a:off x="1944" y="1109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7" name="Rectangle 154"/>
              <p:cNvSpPr>
                <a:spLocks noChangeArrowheads="1"/>
              </p:cNvSpPr>
              <p:nvPr/>
            </p:nvSpPr>
            <p:spPr bwMode="auto">
              <a:xfrm>
                <a:off x="1979" y="1109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: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8" name="Rectangle 155"/>
              <p:cNvSpPr>
                <a:spLocks noChangeArrowheads="1"/>
              </p:cNvSpPr>
              <p:nvPr/>
            </p:nvSpPr>
            <p:spPr bwMode="auto">
              <a:xfrm>
                <a:off x="1999" y="1109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9" name="Rectangle 156"/>
              <p:cNvSpPr>
                <a:spLocks noChangeArrowheads="1"/>
              </p:cNvSpPr>
              <p:nvPr/>
            </p:nvSpPr>
            <p:spPr bwMode="auto">
              <a:xfrm>
                <a:off x="2016" y="1109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0" name="Rectangle 157"/>
              <p:cNvSpPr>
                <a:spLocks noChangeArrowheads="1"/>
              </p:cNvSpPr>
              <p:nvPr/>
            </p:nvSpPr>
            <p:spPr bwMode="auto">
              <a:xfrm>
                <a:off x="2050" y="1109"/>
                <a:ext cx="7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1" name="Rectangle 158"/>
              <p:cNvSpPr>
                <a:spLocks noChangeArrowheads="1"/>
              </p:cNvSpPr>
              <p:nvPr/>
            </p:nvSpPr>
            <p:spPr bwMode="auto">
              <a:xfrm>
                <a:off x="2080" y="1109"/>
                <a:ext cx="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2" name="Rectangle 159"/>
              <p:cNvSpPr>
                <a:spLocks noChangeArrowheads="1"/>
              </p:cNvSpPr>
              <p:nvPr/>
            </p:nvSpPr>
            <p:spPr bwMode="auto">
              <a:xfrm>
                <a:off x="2106" y="1109"/>
                <a:ext cx="6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3" name="Rectangle 160"/>
              <p:cNvSpPr>
                <a:spLocks noChangeArrowheads="1"/>
              </p:cNvSpPr>
              <p:nvPr/>
            </p:nvSpPr>
            <p:spPr bwMode="auto">
              <a:xfrm>
                <a:off x="2124" y="1109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4" name="Rectangle 161"/>
              <p:cNvSpPr>
                <a:spLocks noChangeArrowheads="1"/>
              </p:cNvSpPr>
              <p:nvPr/>
            </p:nvSpPr>
            <p:spPr bwMode="auto">
              <a:xfrm>
                <a:off x="2163" y="1109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5" name="Rectangle 162"/>
              <p:cNvSpPr>
                <a:spLocks noChangeArrowheads="1"/>
              </p:cNvSpPr>
              <p:nvPr/>
            </p:nvSpPr>
            <p:spPr bwMode="auto">
              <a:xfrm>
                <a:off x="2189" y="1109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6" name="Rectangle 163"/>
              <p:cNvSpPr>
                <a:spLocks noChangeArrowheads="1"/>
              </p:cNvSpPr>
              <p:nvPr/>
            </p:nvSpPr>
            <p:spPr bwMode="auto">
              <a:xfrm>
                <a:off x="2205" y="1109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7" name="Rectangle 164"/>
              <p:cNvSpPr>
                <a:spLocks noChangeArrowheads="1"/>
              </p:cNvSpPr>
              <p:nvPr/>
            </p:nvSpPr>
            <p:spPr bwMode="auto">
              <a:xfrm>
                <a:off x="2231" y="1109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8" name="Rectangle 165"/>
              <p:cNvSpPr>
                <a:spLocks noChangeArrowheads="1"/>
              </p:cNvSpPr>
              <p:nvPr/>
            </p:nvSpPr>
            <p:spPr bwMode="auto">
              <a:xfrm>
                <a:off x="2270" y="1109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9" name="Rectangle 166"/>
              <p:cNvSpPr>
                <a:spLocks noChangeArrowheads="1"/>
              </p:cNvSpPr>
              <p:nvPr/>
            </p:nvSpPr>
            <p:spPr bwMode="auto">
              <a:xfrm>
                <a:off x="2306" y="1109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0" name="Rectangle 167"/>
              <p:cNvSpPr>
                <a:spLocks noChangeArrowheads="1"/>
              </p:cNvSpPr>
              <p:nvPr/>
            </p:nvSpPr>
            <p:spPr bwMode="auto">
              <a:xfrm>
                <a:off x="2323" y="1109"/>
                <a:ext cx="8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1" name="Rectangle 168"/>
              <p:cNvSpPr>
                <a:spLocks noChangeArrowheads="1"/>
              </p:cNvSpPr>
              <p:nvPr/>
            </p:nvSpPr>
            <p:spPr bwMode="auto">
              <a:xfrm>
                <a:off x="2361" y="1109"/>
                <a:ext cx="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2" name="Rectangle 169"/>
              <p:cNvSpPr>
                <a:spLocks noChangeArrowheads="1"/>
              </p:cNvSpPr>
              <p:nvPr/>
            </p:nvSpPr>
            <p:spPr bwMode="auto">
              <a:xfrm>
                <a:off x="2387" y="1109"/>
                <a:ext cx="6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3" name="Rectangle 170"/>
              <p:cNvSpPr>
                <a:spLocks noChangeArrowheads="1"/>
              </p:cNvSpPr>
              <p:nvPr/>
            </p:nvSpPr>
            <p:spPr bwMode="auto">
              <a:xfrm>
                <a:off x="2405" y="1109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4" name="Rectangle 171"/>
              <p:cNvSpPr>
                <a:spLocks noChangeArrowheads="1"/>
              </p:cNvSpPr>
              <p:nvPr/>
            </p:nvSpPr>
            <p:spPr bwMode="auto">
              <a:xfrm>
                <a:off x="2431" y="1109"/>
                <a:ext cx="6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5" name="Rectangle 172"/>
              <p:cNvSpPr>
                <a:spLocks noChangeArrowheads="1"/>
              </p:cNvSpPr>
              <p:nvPr/>
            </p:nvSpPr>
            <p:spPr bwMode="auto">
              <a:xfrm>
                <a:off x="2449" y="1109"/>
                <a:ext cx="7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6" name="Rectangle 173"/>
              <p:cNvSpPr>
                <a:spLocks noChangeArrowheads="1"/>
              </p:cNvSpPr>
              <p:nvPr/>
            </p:nvSpPr>
            <p:spPr bwMode="auto">
              <a:xfrm>
                <a:off x="2479" y="1109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7" name="Rectangle 174"/>
              <p:cNvSpPr>
                <a:spLocks noChangeArrowheads="1"/>
              </p:cNvSpPr>
              <p:nvPr/>
            </p:nvSpPr>
            <p:spPr bwMode="auto">
              <a:xfrm>
                <a:off x="2518" y="1109"/>
                <a:ext cx="6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8" name="Rectangle 175"/>
              <p:cNvSpPr>
                <a:spLocks noChangeArrowheads="1"/>
              </p:cNvSpPr>
              <p:nvPr/>
            </p:nvSpPr>
            <p:spPr bwMode="auto">
              <a:xfrm>
                <a:off x="2536" y="1109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9" name="Rectangle 176"/>
              <p:cNvSpPr>
                <a:spLocks noChangeArrowheads="1"/>
              </p:cNvSpPr>
              <p:nvPr/>
            </p:nvSpPr>
            <p:spPr bwMode="auto">
              <a:xfrm>
                <a:off x="2553" y="1109"/>
                <a:ext cx="11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0" name="Rectangle 177"/>
              <p:cNvSpPr>
                <a:spLocks noChangeArrowheads="1"/>
              </p:cNvSpPr>
              <p:nvPr/>
            </p:nvSpPr>
            <p:spPr bwMode="auto">
              <a:xfrm>
                <a:off x="2618" y="1109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1" name="Rectangle 178"/>
              <p:cNvSpPr>
                <a:spLocks noChangeArrowheads="1"/>
              </p:cNvSpPr>
              <p:nvPr/>
            </p:nvSpPr>
            <p:spPr bwMode="auto">
              <a:xfrm>
                <a:off x="2656" y="1109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v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2" name="Rectangle 179"/>
              <p:cNvSpPr>
                <a:spLocks noChangeArrowheads="1"/>
              </p:cNvSpPr>
              <p:nvPr/>
            </p:nvSpPr>
            <p:spPr bwMode="auto">
              <a:xfrm>
                <a:off x="2691" y="1109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3" name="Rectangle 180"/>
              <p:cNvSpPr>
                <a:spLocks noChangeArrowheads="1"/>
              </p:cNvSpPr>
              <p:nvPr/>
            </p:nvSpPr>
            <p:spPr bwMode="auto">
              <a:xfrm>
                <a:off x="2727" y="1109"/>
                <a:ext cx="7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4" name="Rectangle 181"/>
              <p:cNvSpPr>
                <a:spLocks noChangeArrowheads="1"/>
              </p:cNvSpPr>
              <p:nvPr/>
            </p:nvSpPr>
            <p:spPr bwMode="auto">
              <a:xfrm>
                <a:off x="2756" y="1109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5" name="Rectangle 182"/>
              <p:cNvSpPr>
                <a:spLocks noChangeArrowheads="1"/>
              </p:cNvSpPr>
              <p:nvPr/>
            </p:nvSpPr>
            <p:spPr bwMode="auto">
              <a:xfrm>
                <a:off x="1718" y="1234"/>
                <a:ext cx="8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B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6" name="Rectangle 183"/>
              <p:cNvSpPr>
                <a:spLocks noChangeArrowheads="1"/>
              </p:cNvSpPr>
              <p:nvPr/>
            </p:nvSpPr>
            <p:spPr bwMode="auto">
              <a:xfrm>
                <a:off x="1758" y="1234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7" name="Rectangle 184"/>
              <p:cNvSpPr>
                <a:spLocks noChangeArrowheads="1"/>
              </p:cNvSpPr>
              <p:nvPr/>
            </p:nvSpPr>
            <p:spPr bwMode="auto">
              <a:xfrm>
                <a:off x="1794" y="123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8" name="Rectangle 185"/>
              <p:cNvSpPr>
                <a:spLocks noChangeArrowheads="1"/>
              </p:cNvSpPr>
              <p:nvPr/>
            </p:nvSpPr>
            <p:spPr bwMode="auto">
              <a:xfrm>
                <a:off x="1810" y="1234"/>
                <a:ext cx="7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9" name="Rectangle 186"/>
              <p:cNvSpPr>
                <a:spLocks noChangeArrowheads="1"/>
              </p:cNvSpPr>
              <p:nvPr/>
            </p:nvSpPr>
            <p:spPr bwMode="auto">
              <a:xfrm>
                <a:off x="1841" y="1234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0" name="Rectangle 187"/>
              <p:cNvSpPr>
                <a:spLocks noChangeArrowheads="1"/>
              </p:cNvSpPr>
              <p:nvPr/>
            </p:nvSpPr>
            <p:spPr bwMode="auto">
              <a:xfrm>
                <a:off x="1858" y="1234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1" name="Rectangle 188"/>
              <p:cNvSpPr>
                <a:spLocks noChangeArrowheads="1"/>
              </p:cNvSpPr>
              <p:nvPr/>
            </p:nvSpPr>
            <p:spPr bwMode="auto">
              <a:xfrm>
                <a:off x="1893" y="123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2" name="Rectangle 189"/>
              <p:cNvSpPr>
                <a:spLocks noChangeArrowheads="1"/>
              </p:cNvSpPr>
              <p:nvPr/>
            </p:nvSpPr>
            <p:spPr bwMode="auto">
              <a:xfrm>
                <a:off x="1931" y="1234"/>
                <a:ext cx="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3" name="Rectangle 190"/>
              <p:cNvSpPr>
                <a:spLocks noChangeArrowheads="1"/>
              </p:cNvSpPr>
              <p:nvPr/>
            </p:nvSpPr>
            <p:spPr bwMode="auto">
              <a:xfrm>
                <a:off x="1956" y="123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4" name="Rectangle 191"/>
              <p:cNvSpPr>
                <a:spLocks noChangeArrowheads="1"/>
              </p:cNvSpPr>
              <p:nvPr/>
            </p:nvSpPr>
            <p:spPr bwMode="auto">
              <a:xfrm>
                <a:off x="1973" y="123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5" name="Rectangle 192"/>
              <p:cNvSpPr>
                <a:spLocks noChangeArrowheads="1"/>
              </p:cNvSpPr>
              <p:nvPr/>
            </p:nvSpPr>
            <p:spPr bwMode="auto">
              <a:xfrm>
                <a:off x="2011" y="123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b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6" name="Rectangle 193"/>
              <p:cNvSpPr>
                <a:spLocks noChangeArrowheads="1"/>
              </p:cNvSpPr>
              <p:nvPr/>
            </p:nvSpPr>
            <p:spPr bwMode="auto">
              <a:xfrm>
                <a:off x="2049" y="123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7" name="Rectangle 194"/>
              <p:cNvSpPr>
                <a:spLocks noChangeArrowheads="1"/>
              </p:cNvSpPr>
              <p:nvPr/>
            </p:nvSpPr>
            <p:spPr bwMode="auto">
              <a:xfrm>
                <a:off x="2087" y="123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u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8" name="Rectangle 195"/>
              <p:cNvSpPr>
                <a:spLocks noChangeArrowheads="1"/>
              </p:cNvSpPr>
              <p:nvPr/>
            </p:nvSpPr>
            <p:spPr bwMode="auto">
              <a:xfrm>
                <a:off x="2125" y="1234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9" name="Rectangle 196"/>
              <p:cNvSpPr>
                <a:spLocks noChangeArrowheads="1"/>
              </p:cNvSpPr>
              <p:nvPr/>
            </p:nvSpPr>
            <p:spPr bwMode="auto">
              <a:xfrm>
                <a:off x="2149" y="123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0" name="Rectangle 197"/>
              <p:cNvSpPr>
                <a:spLocks noChangeArrowheads="1"/>
              </p:cNvSpPr>
              <p:nvPr/>
            </p:nvSpPr>
            <p:spPr bwMode="auto">
              <a:xfrm>
                <a:off x="2166" y="123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1" name="Rectangle 198"/>
              <p:cNvSpPr>
                <a:spLocks noChangeArrowheads="1"/>
              </p:cNvSpPr>
              <p:nvPr/>
            </p:nvSpPr>
            <p:spPr bwMode="auto">
              <a:xfrm>
                <a:off x="2204" y="123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2" name="Rectangle 199"/>
              <p:cNvSpPr>
                <a:spLocks noChangeArrowheads="1"/>
              </p:cNvSpPr>
              <p:nvPr/>
            </p:nvSpPr>
            <p:spPr bwMode="auto">
              <a:xfrm>
                <a:off x="2242" y="1234"/>
                <a:ext cx="10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w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3" name="Rectangle 200"/>
              <p:cNvSpPr>
                <a:spLocks noChangeArrowheads="1"/>
              </p:cNvSpPr>
              <p:nvPr/>
            </p:nvSpPr>
            <p:spPr bwMode="auto">
              <a:xfrm>
                <a:off x="2294" y="123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4" name="Rectangle 201"/>
              <p:cNvSpPr>
                <a:spLocks noChangeArrowheads="1"/>
              </p:cNvSpPr>
              <p:nvPr/>
            </p:nvSpPr>
            <p:spPr bwMode="auto">
              <a:xfrm>
                <a:off x="2311" y="123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5" name="Rectangle 202"/>
              <p:cNvSpPr>
                <a:spLocks noChangeArrowheads="1"/>
              </p:cNvSpPr>
              <p:nvPr/>
            </p:nvSpPr>
            <p:spPr bwMode="auto">
              <a:xfrm>
                <a:off x="2349" y="1234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6" name="Rectangle 203"/>
              <p:cNvSpPr>
                <a:spLocks noChangeArrowheads="1"/>
              </p:cNvSpPr>
              <p:nvPr/>
            </p:nvSpPr>
            <p:spPr bwMode="auto">
              <a:xfrm>
                <a:off x="2384" y="123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7" name="Rectangle 204"/>
              <p:cNvSpPr>
                <a:spLocks noChangeArrowheads="1"/>
              </p:cNvSpPr>
              <p:nvPr/>
            </p:nvSpPr>
            <p:spPr bwMode="auto">
              <a:xfrm>
                <a:off x="2422" y="123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roup 406"/>
            <p:cNvGrpSpPr>
              <a:grpSpLocks/>
            </p:cNvGrpSpPr>
            <p:nvPr/>
          </p:nvGrpSpPr>
          <p:grpSpPr bwMode="auto">
            <a:xfrm>
              <a:off x="1497" y="1234"/>
              <a:ext cx="2860" cy="625"/>
              <a:chOff x="1497" y="1234"/>
              <a:chExt cx="2860" cy="625"/>
            </a:xfrm>
          </p:grpSpPr>
          <p:sp>
            <p:nvSpPr>
              <p:cNvPr id="778" name="Rectangle 206"/>
              <p:cNvSpPr>
                <a:spLocks noChangeArrowheads="1"/>
              </p:cNvSpPr>
              <p:nvPr/>
            </p:nvSpPr>
            <p:spPr bwMode="auto">
              <a:xfrm>
                <a:off x="2460" y="1234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9" name="Rectangle 207"/>
              <p:cNvSpPr>
                <a:spLocks noChangeArrowheads="1"/>
              </p:cNvSpPr>
              <p:nvPr/>
            </p:nvSpPr>
            <p:spPr bwMode="auto">
              <a:xfrm>
                <a:off x="2477" y="1234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0" name="Rectangle 208"/>
              <p:cNvSpPr>
                <a:spLocks noChangeArrowheads="1"/>
              </p:cNvSpPr>
              <p:nvPr/>
            </p:nvSpPr>
            <p:spPr bwMode="auto">
              <a:xfrm>
                <a:off x="2512" y="123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1" name="Rectangle 209"/>
              <p:cNvSpPr>
                <a:spLocks noChangeArrowheads="1"/>
              </p:cNvSpPr>
              <p:nvPr/>
            </p:nvSpPr>
            <p:spPr bwMode="auto">
              <a:xfrm>
                <a:off x="2529" y="1234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2" name="Rectangle 210"/>
              <p:cNvSpPr>
                <a:spLocks noChangeArrowheads="1"/>
              </p:cNvSpPr>
              <p:nvPr/>
            </p:nvSpPr>
            <p:spPr bwMode="auto">
              <a:xfrm>
                <a:off x="2558" y="123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3" name="Rectangle 211"/>
              <p:cNvSpPr>
                <a:spLocks noChangeArrowheads="1"/>
              </p:cNvSpPr>
              <p:nvPr/>
            </p:nvSpPr>
            <p:spPr bwMode="auto">
              <a:xfrm>
                <a:off x="2595" y="123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4" name="Rectangle 212"/>
              <p:cNvSpPr>
                <a:spLocks noChangeArrowheads="1"/>
              </p:cNvSpPr>
              <p:nvPr/>
            </p:nvSpPr>
            <p:spPr bwMode="auto">
              <a:xfrm>
                <a:off x="2634" y="123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u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5" name="Rectangle 213"/>
              <p:cNvSpPr>
                <a:spLocks noChangeArrowheads="1"/>
              </p:cNvSpPr>
              <p:nvPr/>
            </p:nvSpPr>
            <p:spPr bwMode="auto">
              <a:xfrm>
                <a:off x="2671" y="1234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6" name="Rectangle 214"/>
              <p:cNvSpPr>
                <a:spLocks noChangeArrowheads="1"/>
              </p:cNvSpPr>
              <p:nvPr/>
            </p:nvSpPr>
            <p:spPr bwMode="auto">
              <a:xfrm>
                <a:off x="2689" y="123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7" name="Rectangle 215"/>
              <p:cNvSpPr>
                <a:spLocks noChangeArrowheads="1"/>
              </p:cNvSpPr>
              <p:nvPr/>
            </p:nvSpPr>
            <p:spPr bwMode="auto">
              <a:xfrm>
                <a:off x="2726" y="123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8" name="Rectangle 216"/>
              <p:cNvSpPr>
                <a:spLocks noChangeArrowheads="1"/>
              </p:cNvSpPr>
              <p:nvPr/>
            </p:nvSpPr>
            <p:spPr bwMode="auto">
              <a:xfrm>
                <a:off x="2743" y="123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9" name="Rectangle 217"/>
              <p:cNvSpPr>
                <a:spLocks noChangeArrowheads="1"/>
              </p:cNvSpPr>
              <p:nvPr/>
            </p:nvSpPr>
            <p:spPr bwMode="auto">
              <a:xfrm>
                <a:off x="2781" y="1234"/>
                <a:ext cx="7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0" name="Rectangle 218"/>
              <p:cNvSpPr>
                <a:spLocks noChangeArrowheads="1"/>
              </p:cNvSpPr>
              <p:nvPr/>
            </p:nvSpPr>
            <p:spPr bwMode="auto">
              <a:xfrm>
                <a:off x="2812" y="1234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1" name="Rectangle 219"/>
              <p:cNvSpPr>
                <a:spLocks noChangeArrowheads="1"/>
              </p:cNvSpPr>
              <p:nvPr/>
            </p:nvSpPr>
            <p:spPr bwMode="auto">
              <a:xfrm>
                <a:off x="2836" y="1234"/>
                <a:ext cx="6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;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2" name="Rectangle 220"/>
              <p:cNvSpPr>
                <a:spLocks noChangeArrowheads="1"/>
              </p:cNvSpPr>
              <p:nvPr/>
            </p:nvSpPr>
            <p:spPr bwMode="auto">
              <a:xfrm>
                <a:off x="2856" y="123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3" name="Rectangle 221"/>
              <p:cNvSpPr>
                <a:spLocks noChangeArrowheads="1"/>
              </p:cNvSpPr>
              <p:nvPr/>
            </p:nvSpPr>
            <p:spPr bwMode="auto">
              <a:xfrm>
                <a:off x="2872" y="1234"/>
                <a:ext cx="10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w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4" name="Rectangle 222"/>
              <p:cNvSpPr>
                <a:spLocks noChangeArrowheads="1"/>
              </p:cNvSpPr>
              <p:nvPr/>
            </p:nvSpPr>
            <p:spPr bwMode="auto">
              <a:xfrm>
                <a:off x="2925" y="123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5" name="Rectangle 223"/>
              <p:cNvSpPr>
                <a:spLocks noChangeArrowheads="1"/>
              </p:cNvSpPr>
              <p:nvPr/>
            </p:nvSpPr>
            <p:spPr bwMode="auto">
              <a:xfrm>
                <a:off x="2963" y="123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6" name="Rectangle 224"/>
              <p:cNvSpPr>
                <a:spLocks noChangeArrowheads="1"/>
              </p:cNvSpPr>
              <p:nvPr/>
            </p:nvSpPr>
            <p:spPr bwMode="auto">
              <a:xfrm>
                <a:off x="3001" y="1234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7" name="Rectangle 225"/>
              <p:cNvSpPr>
                <a:spLocks noChangeArrowheads="1"/>
              </p:cNvSpPr>
              <p:nvPr/>
            </p:nvSpPr>
            <p:spPr bwMode="auto">
              <a:xfrm>
                <a:off x="3026" y="123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8" name="Rectangle 226"/>
              <p:cNvSpPr>
                <a:spLocks noChangeArrowheads="1"/>
              </p:cNvSpPr>
              <p:nvPr/>
            </p:nvSpPr>
            <p:spPr bwMode="auto">
              <a:xfrm>
                <a:off x="3043" y="123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9" name="Rectangle 227"/>
              <p:cNvSpPr>
                <a:spLocks noChangeArrowheads="1"/>
              </p:cNvSpPr>
              <p:nvPr/>
            </p:nvSpPr>
            <p:spPr bwMode="auto">
              <a:xfrm>
                <a:off x="3080" y="1234"/>
                <a:ext cx="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0" name="Rectangle 228"/>
              <p:cNvSpPr>
                <a:spLocks noChangeArrowheads="1"/>
              </p:cNvSpPr>
              <p:nvPr/>
            </p:nvSpPr>
            <p:spPr bwMode="auto">
              <a:xfrm>
                <a:off x="3106" y="1234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1" name="Rectangle 229"/>
              <p:cNvSpPr>
                <a:spLocks noChangeArrowheads="1"/>
              </p:cNvSpPr>
              <p:nvPr/>
            </p:nvSpPr>
            <p:spPr bwMode="auto">
              <a:xfrm>
                <a:off x="3141" y="123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2" name="Rectangle 230"/>
              <p:cNvSpPr>
                <a:spLocks noChangeArrowheads="1"/>
              </p:cNvSpPr>
              <p:nvPr/>
            </p:nvSpPr>
            <p:spPr bwMode="auto">
              <a:xfrm>
                <a:off x="3158" y="1234"/>
                <a:ext cx="7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k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3" name="Rectangle 231"/>
              <p:cNvSpPr>
                <a:spLocks noChangeArrowheads="1"/>
              </p:cNvSpPr>
              <p:nvPr/>
            </p:nvSpPr>
            <p:spPr bwMode="auto">
              <a:xfrm>
                <a:off x="3191" y="1234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4" name="Rectangle 232"/>
              <p:cNvSpPr>
                <a:spLocks noChangeArrowheads="1"/>
              </p:cNvSpPr>
              <p:nvPr/>
            </p:nvSpPr>
            <p:spPr bwMode="auto">
              <a:xfrm>
                <a:off x="3226" y="1234"/>
                <a:ext cx="7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5" name="Rectangle 233"/>
              <p:cNvSpPr>
                <a:spLocks noChangeArrowheads="1"/>
              </p:cNvSpPr>
              <p:nvPr/>
            </p:nvSpPr>
            <p:spPr bwMode="auto">
              <a:xfrm>
                <a:off x="3259" y="1234"/>
                <a:ext cx="6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,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6" name="Rectangle 234"/>
              <p:cNvSpPr>
                <a:spLocks noChangeArrowheads="1"/>
              </p:cNvSpPr>
              <p:nvPr/>
            </p:nvSpPr>
            <p:spPr bwMode="auto">
              <a:xfrm>
                <a:off x="3278" y="123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7" name="Rectangle 235"/>
              <p:cNvSpPr>
                <a:spLocks noChangeArrowheads="1"/>
              </p:cNvSpPr>
              <p:nvPr/>
            </p:nvSpPr>
            <p:spPr bwMode="auto">
              <a:xfrm>
                <a:off x="3295" y="1234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8" name="Rectangle 236"/>
              <p:cNvSpPr>
                <a:spLocks noChangeArrowheads="1"/>
              </p:cNvSpPr>
              <p:nvPr/>
            </p:nvSpPr>
            <p:spPr bwMode="auto">
              <a:xfrm>
                <a:off x="3323" y="123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9" name="Rectangle 237"/>
              <p:cNvSpPr>
                <a:spLocks noChangeArrowheads="1"/>
              </p:cNvSpPr>
              <p:nvPr/>
            </p:nvSpPr>
            <p:spPr bwMode="auto">
              <a:xfrm>
                <a:off x="3361" y="1234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0" name="Rectangle 238"/>
              <p:cNvSpPr>
                <a:spLocks noChangeArrowheads="1"/>
              </p:cNvSpPr>
              <p:nvPr/>
            </p:nvSpPr>
            <p:spPr bwMode="auto">
              <a:xfrm>
                <a:off x="3396" y="1234"/>
                <a:ext cx="7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1" name="Rectangle 239"/>
              <p:cNvSpPr>
                <a:spLocks noChangeArrowheads="1"/>
              </p:cNvSpPr>
              <p:nvPr/>
            </p:nvSpPr>
            <p:spPr bwMode="auto">
              <a:xfrm>
                <a:off x="3427" y="1234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2" name="Rectangle 240"/>
              <p:cNvSpPr>
                <a:spLocks noChangeArrowheads="1"/>
              </p:cNvSpPr>
              <p:nvPr/>
            </p:nvSpPr>
            <p:spPr bwMode="auto">
              <a:xfrm>
                <a:off x="3444" y="1234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f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3" name="Rectangle 241"/>
              <p:cNvSpPr>
                <a:spLocks noChangeArrowheads="1"/>
              </p:cNvSpPr>
              <p:nvPr/>
            </p:nvSpPr>
            <p:spPr bwMode="auto">
              <a:xfrm>
                <a:off x="3467" y="1234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4" name="Rectangle 242"/>
              <p:cNvSpPr>
                <a:spLocks noChangeArrowheads="1"/>
              </p:cNvSpPr>
              <p:nvPr/>
            </p:nvSpPr>
            <p:spPr bwMode="auto">
              <a:xfrm>
                <a:off x="3483" y="1234"/>
                <a:ext cx="7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5" name="Rectangle 243"/>
              <p:cNvSpPr>
                <a:spLocks noChangeArrowheads="1"/>
              </p:cNvSpPr>
              <p:nvPr/>
            </p:nvSpPr>
            <p:spPr bwMode="auto">
              <a:xfrm>
                <a:off x="3514" y="123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6" name="Rectangle 244"/>
              <p:cNvSpPr>
                <a:spLocks noChangeArrowheads="1"/>
              </p:cNvSpPr>
              <p:nvPr/>
            </p:nvSpPr>
            <p:spPr bwMode="auto">
              <a:xfrm>
                <a:off x="3531" y="123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b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7" name="Rectangle 245"/>
              <p:cNvSpPr>
                <a:spLocks noChangeArrowheads="1"/>
              </p:cNvSpPr>
              <p:nvPr/>
            </p:nvSpPr>
            <p:spPr bwMode="auto">
              <a:xfrm>
                <a:off x="3569" y="1234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8" name="Rectangle 246"/>
              <p:cNvSpPr>
                <a:spLocks noChangeArrowheads="1"/>
              </p:cNvSpPr>
              <p:nvPr/>
            </p:nvSpPr>
            <p:spPr bwMode="auto">
              <a:xfrm>
                <a:off x="3604" y="123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9" name="Rectangle 247"/>
              <p:cNvSpPr>
                <a:spLocks noChangeArrowheads="1"/>
              </p:cNvSpPr>
              <p:nvPr/>
            </p:nvSpPr>
            <p:spPr bwMode="auto">
              <a:xfrm>
                <a:off x="3642" y="123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0" name="Rectangle 248"/>
              <p:cNvSpPr>
                <a:spLocks noChangeArrowheads="1"/>
              </p:cNvSpPr>
              <p:nvPr/>
            </p:nvSpPr>
            <p:spPr bwMode="auto">
              <a:xfrm>
                <a:off x="3680" y="1234"/>
                <a:ext cx="7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v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1" name="Rectangle 249"/>
              <p:cNvSpPr>
                <a:spLocks noChangeArrowheads="1"/>
              </p:cNvSpPr>
              <p:nvPr/>
            </p:nvSpPr>
            <p:spPr bwMode="auto">
              <a:xfrm>
                <a:off x="3713" y="1234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2" name="Rectangle 250"/>
              <p:cNvSpPr>
                <a:spLocks noChangeArrowheads="1"/>
              </p:cNvSpPr>
              <p:nvPr/>
            </p:nvSpPr>
            <p:spPr bwMode="auto">
              <a:xfrm>
                <a:off x="3729" y="123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3" name="Rectangle 251"/>
              <p:cNvSpPr>
                <a:spLocks noChangeArrowheads="1"/>
              </p:cNvSpPr>
              <p:nvPr/>
            </p:nvSpPr>
            <p:spPr bwMode="auto">
              <a:xfrm>
                <a:off x="3767" y="1234"/>
                <a:ext cx="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4" name="Rectangle 252"/>
              <p:cNvSpPr>
                <a:spLocks noChangeArrowheads="1"/>
              </p:cNvSpPr>
              <p:nvPr/>
            </p:nvSpPr>
            <p:spPr bwMode="auto">
              <a:xfrm>
                <a:off x="3793" y="1234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5" name="Rectangle 253"/>
              <p:cNvSpPr>
                <a:spLocks noChangeArrowheads="1"/>
              </p:cNvSpPr>
              <p:nvPr/>
            </p:nvSpPr>
            <p:spPr bwMode="auto">
              <a:xfrm>
                <a:off x="3822" y="123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6" name="Rectangle 254"/>
              <p:cNvSpPr>
                <a:spLocks noChangeArrowheads="1"/>
              </p:cNvSpPr>
              <p:nvPr/>
            </p:nvSpPr>
            <p:spPr bwMode="auto">
              <a:xfrm>
                <a:off x="3838" y="1234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7" name="Rectangle 255"/>
              <p:cNvSpPr>
                <a:spLocks noChangeArrowheads="1"/>
              </p:cNvSpPr>
              <p:nvPr/>
            </p:nvSpPr>
            <p:spPr bwMode="auto">
              <a:xfrm>
                <a:off x="3863" y="123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8" name="Rectangle 256"/>
              <p:cNvSpPr>
                <a:spLocks noChangeArrowheads="1"/>
              </p:cNvSpPr>
              <p:nvPr/>
            </p:nvSpPr>
            <p:spPr bwMode="auto">
              <a:xfrm>
                <a:off x="3901" y="1234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9" name="Rectangle 257"/>
              <p:cNvSpPr>
                <a:spLocks noChangeArrowheads="1"/>
              </p:cNvSpPr>
              <p:nvPr/>
            </p:nvSpPr>
            <p:spPr bwMode="auto">
              <a:xfrm>
                <a:off x="3936" y="1234"/>
                <a:ext cx="7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0" name="Rectangle 258"/>
              <p:cNvSpPr>
                <a:spLocks noChangeArrowheads="1"/>
              </p:cNvSpPr>
              <p:nvPr/>
            </p:nvSpPr>
            <p:spPr bwMode="auto">
              <a:xfrm>
                <a:off x="3969" y="123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1" name="Rectangle 259"/>
              <p:cNvSpPr>
                <a:spLocks noChangeArrowheads="1"/>
              </p:cNvSpPr>
              <p:nvPr/>
            </p:nvSpPr>
            <p:spPr bwMode="auto">
              <a:xfrm>
                <a:off x="3986" y="1234"/>
                <a:ext cx="7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2" name="Rectangle 260"/>
              <p:cNvSpPr>
                <a:spLocks noChangeArrowheads="1"/>
              </p:cNvSpPr>
              <p:nvPr/>
            </p:nvSpPr>
            <p:spPr bwMode="auto">
              <a:xfrm>
                <a:off x="4016" y="123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3" name="Rectangle 261"/>
              <p:cNvSpPr>
                <a:spLocks noChangeArrowheads="1"/>
              </p:cNvSpPr>
              <p:nvPr/>
            </p:nvSpPr>
            <p:spPr bwMode="auto">
              <a:xfrm>
                <a:off x="4054" y="123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4" name="Rectangle 262"/>
              <p:cNvSpPr>
                <a:spLocks noChangeArrowheads="1"/>
              </p:cNvSpPr>
              <p:nvPr/>
            </p:nvSpPr>
            <p:spPr bwMode="auto">
              <a:xfrm>
                <a:off x="4092" y="123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5" name="Rectangle 263"/>
              <p:cNvSpPr>
                <a:spLocks noChangeArrowheads="1"/>
              </p:cNvSpPr>
              <p:nvPr/>
            </p:nvSpPr>
            <p:spPr bwMode="auto">
              <a:xfrm>
                <a:off x="4109" y="1234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6" name="Rectangle 264"/>
              <p:cNvSpPr>
                <a:spLocks noChangeArrowheads="1"/>
              </p:cNvSpPr>
              <p:nvPr/>
            </p:nvSpPr>
            <p:spPr bwMode="auto">
              <a:xfrm>
                <a:off x="4134" y="123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7" name="Rectangle 265"/>
              <p:cNvSpPr>
                <a:spLocks noChangeArrowheads="1"/>
              </p:cNvSpPr>
              <p:nvPr/>
            </p:nvSpPr>
            <p:spPr bwMode="auto">
              <a:xfrm>
                <a:off x="4171" y="1234"/>
                <a:ext cx="7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k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8" name="Rectangle 266"/>
              <p:cNvSpPr>
                <a:spLocks noChangeArrowheads="1"/>
              </p:cNvSpPr>
              <p:nvPr/>
            </p:nvSpPr>
            <p:spPr bwMode="auto">
              <a:xfrm>
                <a:off x="4205" y="1234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9" name="Rectangle 267"/>
              <p:cNvSpPr>
                <a:spLocks noChangeArrowheads="1"/>
              </p:cNvSpPr>
              <p:nvPr/>
            </p:nvSpPr>
            <p:spPr bwMode="auto">
              <a:xfrm>
                <a:off x="4240" y="1234"/>
                <a:ext cx="8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?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0" name="Rectangle 268"/>
              <p:cNvSpPr>
                <a:spLocks noChangeArrowheads="1"/>
              </p:cNvSpPr>
              <p:nvPr/>
            </p:nvSpPr>
            <p:spPr bwMode="auto">
              <a:xfrm>
                <a:off x="4274" y="123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1" name="Rectangle 269"/>
              <p:cNvSpPr>
                <a:spLocks noChangeArrowheads="1"/>
              </p:cNvSpPr>
              <p:nvPr/>
            </p:nvSpPr>
            <p:spPr bwMode="auto">
              <a:xfrm>
                <a:off x="1608" y="1358"/>
                <a:ext cx="86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2" name="Rectangle 270"/>
              <p:cNvSpPr>
                <a:spLocks noChangeArrowheads="1"/>
              </p:cNvSpPr>
              <p:nvPr/>
            </p:nvSpPr>
            <p:spPr bwMode="auto">
              <a:xfrm>
                <a:off x="1642" y="1364"/>
                <a:ext cx="5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3" name="Rectangle 271"/>
              <p:cNvSpPr>
                <a:spLocks noChangeArrowheads="1"/>
              </p:cNvSpPr>
              <p:nvPr/>
            </p:nvSpPr>
            <p:spPr bwMode="auto">
              <a:xfrm>
                <a:off x="1718" y="1361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4" name="Rectangle 272"/>
              <p:cNvSpPr>
                <a:spLocks noChangeArrowheads="1"/>
              </p:cNvSpPr>
              <p:nvPr/>
            </p:nvSpPr>
            <p:spPr bwMode="auto">
              <a:xfrm>
                <a:off x="1753" y="1361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5" name="Rectangle 273"/>
              <p:cNvSpPr>
                <a:spLocks noChangeArrowheads="1"/>
              </p:cNvSpPr>
              <p:nvPr/>
            </p:nvSpPr>
            <p:spPr bwMode="auto">
              <a:xfrm>
                <a:off x="1778" y="1361"/>
                <a:ext cx="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6" name="Rectangle 274"/>
              <p:cNvSpPr>
                <a:spLocks noChangeArrowheads="1"/>
              </p:cNvSpPr>
              <p:nvPr/>
            </p:nvSpPr>
            <p:spPr bwMode="auto">
              <a:xfrm>
                <a:off x="1804" y="1361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7" name="Rectangle 275"/>
              <p:cNvSpPr>
                <a:spLocks noChangeArrowheads="1"/>
              </p:cNvSpPr>
              <p:nvPr/>
            </p:nvSpPr>
            <p:spPr bwMode="auto">
              <a:xfrm>
                <a:off x="1843" y="1361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8" name="Rectangle 276"/>
              <p:cNvSpPr>
                <a:spLocks noChangeArrowheads="1"/>
              </p:cNvSpPr>
              <p:nvPr/>
            </p:nvSpPr>
            <p:spPr bwMode="auto">
              <a:xfrm>
                <a:off x="1868" y="1361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9" name="Rectangle 277"/>
              <p:cNvSpPr>
                <a:spLocks noChangeArrowheads="1"/>
              </p:cNvSpPr>
              <p:nvPr/>
            </p:nvSpPr>
            <p:spPr bwMode="auto">
              <a:xfrm>
                <a:off x="1905" y="1361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0" name="Rectangle 278"/>
              <p:cNvSpPr>
                <a:spLocks noChangeArrowheads="1"/>
              </p:cNvSpPr>
              <p:nvPr/>
            </p:nvSpPr>
            <p:spPr bwMode="auto">
              <a:xfrm>
                <a:off x="1944" y="1361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1" name="Rectangle 279"/>
              <p:cNvSpPr>
                <a:spLocks noChangeArrowheads="1"/>
              </p:cNvSpPr>
              <p:nvPr/>
            </p:nvSpPr>
            <p:spPr bwMode="auto">
              <a:xfrm>
                <a:off x="1979" y="1361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: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2" name="Rectangle 280"/>
              <p:cNvSpPr>
                <a:spLocks noChangeArrowheads="1"/>
              </p:cNvSpPr>
              <p:nvPr/>
            </p:nvSpPr>
            <p:spPr bwMode="auto">
              <a:xfrm>
                <a:off x="1999" y="1361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3" name="Rectangle 281"/>
              <p:cNvSpPr>
                <a:spLocks noChangeArrowheads="1"/>
              </p:cNvSpPr>
              <p:nvPr/>
            </p:nvSpPr>
            <p:spPr bwMode="auto">
              <a:xfrm>
                <a:off x="2016" y="1361"/>
                <a:ext cx="8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F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4" name="Rectangle 282"/>
              <p:cNvSpPr>
                <a:spLocks noChangeArrowheads="1"/>
              </p:cNvSpPr>
              <p:nvPr/>
            </p:nvSpPr>
            <p:spPr bwMode="auto">
              <a:xfrm>
                <a:off x="2050" y="1361"/>
                <a:ext cx="6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5" name="Rectangle 283"/>
              <p:cNvSpPr>
                <a:spLocks noChangeArrowheads="1"/>
              </p:cNvSpPr>
              <p:nvPr/>
            </p:nvSpPr>
            <p:spPr bwMode="auto">
              <a:xfrm>
                <a:off x="2068" y="1361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6" name="Rectangle 284"/>
              <p:cNvSpPr>
                <a:spLocks noChangeArrowheads="1"/>
              </p:cNvSpPr>
              <p:nvPr/>
            </p:nvSpPr>
            <p:spPr bwMode="auto">
              <a:xfrm>
                <a:off x="2106" y="1361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7" name="Rectangle 285"/>
              <p:cNvSpPr>
                <a:spLocks noChangeArrowheads="1"/>
              </p:cNvSpPr>
              <p:nvPr/>
            </p:nvSpPr>
            <p:spPr bwMode="auto">
              <a:xfrm>
                <a:off x="2145" y="1361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8" name="Rectangle 286"/>
              <p:cNvSpPr>
                <a:spLocks noChangeArrowheads="1"/>
              </p:cNvSpPr>
              <p:nvPr/>
            </p:nvSpPr>
            <p:spPr bwMode="auto">
              <a:xfrm>
                <a:off x="2162" y="1361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9" name="Rectangle 287"/>
              <p:cNvSpPr>
                <a:spLocks noChangeArrowheads="1"/>
              </p:cNvSpPr>
              <p:nvPr/>
            </p:nvSpPr>
            <p:spPr bwMode="auto">
              <a:xfrm>
                <a:off x="2187" y="1361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0" name="Rectangle 288"/>
              <p:cNvSpPr>
                <a:spLocks noChangeArrowheads="1"/>
              </p:cNvSpPr>
              <p:nvPr/>
            </p:nvSpPr>
            <p:spPr bwMode="auto">
              <a:xfrm>
                <a:off x="2227" y="1361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1" name="Rectangle 289"/>
              <p:cNvSpPr>
                <a:spLocks noChangeArrowheads="1"/>
              </p:cNvSpPr>
              <p:nvPr/>
            </p:nvSpPr>
            <p:spPr bwMode="auto">
              <a:xfrm>
                <a:off x="2263" y="1361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2" name="Rectangle 290"/>
              <p:cNvSpPr>
                <a:spLocks noChangeArrowheads="1"/>
              </p:cNvSpPr>
              <p:nvPr/>
            </p:nvSpPr>
            <p:spPr bwMode="auto">
              <a:xfrm>
                <a:off x="2279" y="1361"/>
                <a:ext cx="9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B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3" name="Rectangle 291"/>
              <p:cNvSpPr>
                <a:spLocks noChangeArrowheads="1"/>
              </p:cNvSpPr>
              <p:nvPr/>
            </p:nvSpPr>
            <p:spPr bwMode="auto">
              <a:xfrm>
                <a:off x="2321" y="1361"/>
                <a:ext cx="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4" name="Rectangle 292"/>
              <p:cNvSpPr>
                <a:spLocks noChangeArrowheads="1"/>
              </p:cNvSpPr>
              <p:nvPr/>
            </p:nvSpPr>
            <p:spPr bwMode="auto">
              <a:xfrm>
                <a:off x="2346" y="1361"/>
                <a:ext cx="6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5" name="Rectangle 293"/>
              <p:cNvSpPr>
                <a:spLocks noChangeArrowheads="1"/>
              </p:cNvSpPr>
              <p:nvPr/>
            </p:nvSpPr>
            <p:spPr bwMode="auto">
              <a:xfrm>
                <a:off x="2365" y="1361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6" name="Rectangle 294"/>
              <p:cNvSpPr>
                <a:spLocks noChangeArrowheads="1"/>
              </p:cNvSpPr>
              <p:nvPr/>
            </p:nvSpPr>
            <p:spPr bwMode="auto">
              <a:xfrm>
                <a:off x="2404" y="1361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7" name="Rectangle 295"/>
              <p:cNvSpPr>
                <a:spLocks noChangeArrowheads="1"/>
              </p:cNvSpPr>
              <p:nvPr/>
            </p:nvSpPr>
            <p:spPr bwMode="auto">
              <a:xfrm>
                <a:off x="2443" y="1361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8" name="Rectangle 296"/>
              <p:cNvSpPr>
                <a:spLocks noChangeArrowheads="1"/>
              </p:cNvSpPr>
              <p:nvPr/>
            </p:nvSpPr>
            <p:spPr bwMode="auto">
              <a:xfrm>
                <a:off x="2468" y="1361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9" name="Rectangle 297"/>
              <p:cNvSpPr>
                <a:spLocks noChangeArrowheads="1"/>
              </p:cNvSpPr>
              <p:nvPr/>
            </p:nvSpPr>
            <p:spPr bwMode="auto">
              <a:xfrm>
                <a:off x="2485" y="1361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0" name="Rectangle 298"/>
              <p:cNvSpPr>
                <a:spLocks noChangeArrowheads="1"/>
              </p:cNvSpPr>
              <p:nvPr/>
            </p:nvSpPr>
            <p:spPr bwMode="auto">
              <a:xfrm>
                <a:off x="2519" y="1361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1" name="Rectangle 299"/>
              <p:cNvSpPr>
                <a:spLocks noChangeArrowheads="1"/>
              </p:cNvSpPr>
              <p:nvPr/>
            </p:nvSpPr>
            <p:spPr bwMode="auto">
              <a:xfrm>
                <a:off x="2558" y="1361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2" name="Rectangle 300"/>
              <p:cNvSpPr>
                <a:spLocks noChangeArrowheads="1"/>
              </p:cNvSpPr>
              <p:nvPr/>
            </p:nvSpPr>
            <p:spPr bwMode="auto">
              <a:xfrm>
                <a:off x="2597" y="1361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3" name="Rectangle 301"/>
              <p:cNvSpPr>
                <a:spLocks noChangeArrowheads="1"/>
              </p:cNvSpPr>
              <p:nvPr/>
            </p:nvSpPr>
            <p:spPr bwMode="auto">
              <a:xfrm>
                <a:off x="2623" y="1361"/>
                <a:ext cx="7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4" name="Rectangle 302"/>
              <p:cNvSpPr>
                <a:spLocks noChangeArrowheads="1"/>
              </p:cNvSpPr>
              <p:nvPr/>
            </p:nvSpPr>
            <p:spPr bwMode="auto">
              <a:xfrm>
                <a:off x="2652" y="1361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5" name="Rectangle 303"/>
              <p:cNvSpPr>
                <a:spLocks noChangeArrowheads="1"/>
              </p:cNvSpPr>
              <p:nvPr/>
            </p:nvSpPr>
            <p:spPr bwMode="auto">
              <a:xfrm>
                <a:off x="1718" y="1486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6" name="Rectangle 304"/>
              <p:cNvSpPr>
                <a:spLocks noChangeArrowheads="1"/>
              </p:cNvSpPr>
              <p:nvPr/>
            </p:nvSpPr>
            <p:spPr bwMode="auto">
              <a:xfrm>
                <a:off x="1755" y="1486"/>
                <a:ext cx="7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x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7" name="Rectangle 305"/>
              <p:cNvSpPr>
                <a:spLocks noChangeArrowheads="1"/>
              </p:cNvSpPr>
              <p:nvPr/>
            </p:nvSpPr>
            <p:spPr bwMode="auto">
              <a:xfrm>
                <a:off x="1786" y="1486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8" name="Rectangle 306"/>
              <p:cNvSpPr>
                <a:spLocks noChangeArrowheads="1"/>
              </p:cNvSpPr>
              <p:nvPr/>
            </p:nvSpPr>
            <p:spPr bwMode="auto">
              <a:xfrm>
                <a:off x="1824" y="1486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9" name="Rectangle 307"/>
              <p:cNvSpPr>
                <a:spLocks noChangeArrowheads="1"/>
              </p:cNvSpPr>
              <p:nvPr/>
            </p:nvSpPr>
            <p:spPr bwMode="auto">
              <a:xfrm>
                <a:off x="1841" y="1486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0" name="Rectangle 308"/>
              <p:cNvSpPr>
                <a:spLocks noChangeArrowheads="1"/>
              </p:cNvSpPr>
              <p:nvPr/>
            </p:nvSpPr>
            <p:spPr bwMode="auto">
              <a:xfrm>
                <a:off x="1879" y="1486"/>
                <a:ext cx="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1" name="Rectangle 309"/>
              <p:cNvSpPr>
                <a:spLocks noChangeArrowheads="1"/>
              </p:cNvSpPr>
              <p:nvPr/>
            </p:nvSpPr>
            <p:spPr bwMode="auto">
              <a:xfrm>
                <a:off x="1904" y="1486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2" name="Rectangle 310"/>
              <p:cNvSpPr>
                <a:spLocks noChangeArrowheads="1"/>
              </p:cNvSpPr>
              <p:nvPr/>
            </p:nvSpPr>
            <p:spPr bwMode="auto">
              <a:xfrm>
                <a:off x="1939" y="1486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3" name="Rectangle 311"/>
              <p:cNvSpPr>
                <a:spLocks noChangeArrowheads="1"/>
              </p:cNvSpPr>
              <p:nvPr/>
            </p:nvSpPr>
            <p:spPr bwMode="auto">
              <a:xfrm>
                <a:off x="1956" y="1486"/>
                <a:ext cx="10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w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4" name="Rectangle 312"/>
              <p:cNvSpPr>
                <a:spLocks noChangeArrowheads="1"/>
              </p:cNvSpPr>
              <p:nvPr/>
            </p:nvSpPr>
            <p:spPr bwMode="auto">
              <a:xfrm>
                <a:off x="2009" y="1486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5" name="Rectangle 313"/>
              <p:cNvSpPr>
                <a:spLocks noChangeArrowheads="1"/>
              </p:cNvSpPr>
              <p:nvPr/>
            </p:nvSpPr>
            <p:spPr bwMode="auto">
              <a:xfrm>
                <a:off x="2047" y="1486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6" name="Rectangle 314"/>
              <p:cNvSpPr>
                <a:spLocks noChangeArrowheads="1"/>
              </p:cNvSpPr>
              <p:nvPr/>
            </p:nvSpPr>
            <p:spPr bwMode="auto">
              <a:xfrm>
                <a:off x="2085" y="1486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7" name="Rectangle 315"/>
              <p:cNvSpPr>
                <a:spLocks noChangeArrowheads="1"/>
              </p:cNvSpPr>
              <p:nvPr/>
            </p:nvSpPr>
            <p:spPr bwMode="auto">
              <a:xfrm>
                <a:off x="2110" y="1486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8" name="Rectangle 316"/>
              <p:cNvSpPr>
                <a:spLocks noChangeArrowheads="1"/>
              </p:cNvSpPr>
              <p:nvPr/>
            </p:nvSpPr>
            <p:spPr bwMode="auto">
              <a:xfrm>
                <a:off x="2126" y="1486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9" name="Rectangle 317"/>
              <p:cNvSpPr>
                <a:spLocks noChangeArrowheads="1"/>
              </p:cNvSpPr>
              <p:nvPr/>
            </p:nvSpPr>
            <p:spPr bwMode="auto">
              <a:xfrm>
                <a:off x="2143" y="1486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0" name="Rectangle 318"/>
              <p:cNvSpPr>
                <a:spLocks noChangeArrowheads="1"/>
              </p:cNvSpPr>
              <p:nvPr/>
            </p:nvSpPr>
            <p:spPr bwMode="auto">
              <a:xfrm>
                <a:off x="2172" y="1486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1" name="Rectangle 319"/>
              <p:cNvSpPr>
                <a:spLocks noChangeArrowheads="1"/>
              </p:cNvSpPr>
              <p:nvPr/>
            </p:nvSpPr>
            <p:spPr bwMode="auto">
              <a:xfrm>
                <a:off x="2188" y="1486"/>
                <a:ext cx="10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w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2" name="Rectangle 320"/>
              <p:cNvSpPr>
                <a:spLocks noChangeArrowheads="1"/>
              </p:cNvSpPr>
              <p:nvPr/>
            </p:nvSpPr>
            <p:spPr bwMode="auto">
              <a:xfrm>
                <a:off x="2241" y="1486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3" name="Rectangle 321"/>
              <p:cNvSpPr>
                <a:spLocks noChangeArrowheads="1"/>
              </p:cNvSpPr>
              <p:nvPr/>
            </p:nvSpPr>
            <p:spPr bwMode="auto">
              <a:xfrm>
                <a:off x="2279" y="1486"/>
                <a:ext cx="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4" name="Rectangle 322"/>
              <p:cNvSpPr>
                <a:spLocks noChangeArrowheads="1"/>
              </p:cNvSpPr>
              <p:nvPr/>
            </p:nvSpPr>
            <p:spPr bwMode="auto">
              <a:xfrm>
                <a:off x="2305" y="1486"/>
                <a:ext cx="7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k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5" name="Rectangle 323"/>
              <p:cNvSpPr>
                <a:spLocks noChangeArrowheads="1"/>
              </p:cNvSpPr>
              <p:nvPr/>
            </p:nvSpPr>
            <p:spPr bwMode="auto">
              <a:xfrm>
                <a:off x="2338" y="1486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6" name="Rectangle 324"/>
              <p:cNvSpPr>
                <a:spLocks noChangeArrowheads="1"/>
              </p:cNvSpPr>
              <p:nvPr/>
            </p:nvSpPr>
            <p:spPr bwMode="auto">
              <a:xfrm>
                <a:off x="2355" y="1486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7" name="Rectangle 325"/>
              <p:cNvSpPr>
                <a:spLocks noChangeArrowheads="1"/>
              </p:cNvSpPr>
              <p:nvPr/>
            </p:nvSpPr>
            <p:spPr bwMode="auto">
              <a:xfrm>
                <a:off x="2393" y="1486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8" name="Rectangle 326"/>
              <p:cNvSpPr>
                <a:spLocks noChangeArrowheads="1"/>
              </p:cNvSpPr>
              <p:nvPr/>
            </p:nvSpPr>
            <p:spPr bwMode="auto">
              <a:xfrm>
                <a:off x="2431" y="1486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9" name="Rectangle 327"/>
              <p:cNvSpPr>
                <a:spLocks noChangeArrowheads="1"/>
              </p:cNvSpPr>
              <p:nvPr/>
            </p:nvSpPr>
            <p:spPr bwMode="auto">
              <a:xfrm>
                <a:off x="2447" y="1486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0" name="Rectangle 328"/>
              <p:cNvSpPr>
                <a:spLocks noChangeArrowheads="1"/>
              </p:cNvSpPr>
              <p:nvPr/>
            </p:nvSpPr>
            <p:spPr bwMode="auto">
              <a:xfrm>
                <a:off x="2485" y="1486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1" name="Rectangle 329"/>
              <p:cNvSpPr>
                <a:spLocks noChangeArrowheads="1"/>
              </p:cNvSpPr>
              <p:nvPr/>
            </p:nvSpPr>
            <p:spPr bwMode="auto">
              <a:xfrm>
                <a:off x="2523" y="1486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2" name="Rectangle 330"/>
              <p:cNvSpPr>
                <a:spLocks noChangeArrowheads="1"/>
              </p:cNvSpPr>
              <p:nvPr/>
            </p:nvSpPr>
            <p:spPr bwMode="auto">
              <a:xfrm>
                <a:off x="2561" y="1486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3" name="Rectangle 331"/>
              <p:cNvSpPr>
                <a:spLocks noChangeArrowheads="1"/>
              </p:cNvSpPr>
              <p:nvPr/>
            </p:nvSpPr>
            <p:spPr bwMode="auto">
              <a:xfrm>
                <a:off x="2578" y="1486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4" name="Rectangle 332"/>
              <p:cNvSpPr>
                <a:spLocks noChangeArrowheads="1"/>
              </p:cNvSpPr>
              <p:nvPr/>
            </p:nvSpPr>
            <p:spPr bwMode="auto">
              <a:xfrm>
                <a:off x="2616" y="1486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5" name="Rectangle 333"/>
              <p:cNvSpPr>
                <a:spLocks noChangeArrowheads="1"/>
              </p:cNvSpPr>
              <p:nvPr/>
            </p:nvSpPr>
            <p:spPr bwMode="auto">
              <a:xfrm>
                <a:off x="2651" y="1486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6" name="Rectangle 334"/>
              <p:cNvSpPr>
                <a:spLocks noChangeArrowheads="1"/>
              </p:cNvSpPr>
              <p:nvPr/>
            </p:nvSpPr>
            <p:spPr bwMode="auto">
              <a:xfrm>
                <a:off x="2676" y="1486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7" name="Rectangle 335"/>
              <p:cNvSpPr>
                <a:spLocks noChangeArrowheads="1"/>
              </p:cNvSpPr>
              <p:nvPr/>
            </p:nvSpPr>
            <p:spPr bwMode="auto">
              <a:xfrm>
                <a:off x="2711" y="1486"/>
                <a:ext cx="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8" name="Rectangle 336"/>
              <p:cNvSpPr>
                <a:spLocks noChangeArrowheads="1"/>
              </p:cNvSpPr>
              <p:nvPr/>
            </p:nvSpPr>
            <p:spPr bwMode="auto">
              <a:xfrm>
                <a:off x="2736" y="1486"/>
                <a:ext cx="10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9" name="Rectangle 337"/>
              <p:cNvSpPr>
                <a:spLocks noChangeArrowheads="1"/>
              </p:cNvSpPr>
              <p:nvPr/>
            </p:nvSpPr>
            <p:spPr bwMode="auto">
              <a:xfrm>
                <a:off x="2795" y="1486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0" name="Rectangle 338"/>
              <p:cNvSpPr>
                <a:spLocks noChangeArrowheads="1"/>
              </p:cNvSpPr>
              <p:nvPr/>
            </p:nvSpPr>
            <p:spPr bwMode="auto">
              <a:xfrm>
                <a:off x="2811" y="1486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1" name="Rectangle 339"/>
              <p:cNvSpPr>
                <a:spLocks noChangeArrowheads="1"/>
              </p:cNvSpPr>
              <p:nvPr/>
            </p:nvSpPr>
            <p:spPr bwMode="auto">
              <a:xfrm>
                <a:off x="2849" y="1486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2" name="Rectangle 340"/>
              <p:cNvSpPr>
                <a:spLocks noChangeArrowheads="1"/>
              </p:cNvSpPr>
              <p:nvPr/>
            </p:nvSpPr>
            <p:spPr bwMode="auto">
              <a:xfrm>
                <a:off x="2884" y="1486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3" name="Rectangle 341"/>
              <p:cNvSpPr>
                <a:spLocks noChangeArrowheads="1"/>
              </p:cNvSpPr>
              <p:nvPr/>
            </p:nvSpPr>
            <p:spPr bwMode="auto">
              <a:xfrm>
                <a:off x="2901" y="1486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4" name="Rectangle 342"/>
              <p:cNvSpPr>
                <a:spLocks noChangeArrowheads="1"/>
              </p:cNvSpPr>
              <p:nvPr/>
            </p:nvSpPr>
            <p:spPr bwMode="auto">
              <a:xfrm>
                <a:off x="2939" y="1486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5" name="Rectangle 343"/>
              <p:cNvSpPr>
                <a:spLocks noChangeArrowheads="1"/>
              </p:cNvSpPr>
              <p:nvPr/>
            </p:nvSpPr>
            <p:spPr bwMode="auto">
              <a:xfrm>
                <a:off x="2977" y="1486"/>
                <a:ext cx="10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w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6" name="Rectangle 344"/>
              <p:cNvSpPr>
                <a:spLocks noChangeArrowheads="1"/>
              </p:cNvSpPr>
              <p:nvPr/>
            </p:nvSpPr>
            <p:spPr bwMode="auto">
              <a:xfrm>
                <a:off x="3030" y="1486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7" name="Rectangle 345"/>
              <p:cNvSpPr>
                <a:spLocks noChangeArrowheads="1"/>
              </p:cNvSpPr>
              <p:nvPr/>
            </p:nvSpPr>
            <p:spPr bwMode="auto">
              <a:xfrm>
                <a:off x="3046" y="1486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8" name="Rectangle 346"/>
              <p:cNvSpPr>
                <a:spLocks noChangeArrowheads="1"/>
              </p:cNvSpPr>
              <p:nvPr/>
            </p:nvSpPr>
            <p:spPr bwMode="auto">
              <a:xfrm>
                <a:off x="3071" y="1486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9" name="Rectangle 347"/>
              <p:cNvSpPr>
                <a:spLocks noChangeArrowheads="1"/>
              </p:cNvSpPr>
              <p:nvPr/>
            </p:nvSpPr>
            <p:spPr bwMode="auto">
              <a:xfrm>
                <a:off x="3109" y="1486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0" name="Rectangle 348"/>
              <p:cNvSpPr>
                <a:spLocks noChangeArrowheads="1"/>
              </p:cNvSpPr>
              <p:nvPr/>
            </p:nvSpPr>
            <p:spPr bwMode="auto">
              <a:xfrm>
                <a:off x="3126" y="1486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1" name="Rectangle 349"/>
              <p:cNvSpPr>
                <a:spLocks noChangeArrowheads="1"/>
              </p:cNvSpPr>
              <p:nvPr/>
            </p:nvSpPr>
            <p:spPr bwMode="auto">
              <a:xfrm>
                <a:off x="3163" y="1486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2" name="Rectangle 350"/>
              <p:cNvSpPr>
                <a:spLocks noChangeArrowheads="1"/>
              </p:cNvSpPr>
              <p:nvPr/>
            </p:nvSpPr>
            <p:spPr bwMode="auto">
              <a:xfrm>
                <a:off x="3202" y="1486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3" name="Rectangle 351"/>
              <p:cNvSpPr>
                <a:spLocks noChangeArrowheads="1"/>
              </p:cNvSpPr>
              <p:nvPr/>
            </p:nvSpPr>
            <p:spPr bwMode="auto">
              <a:xfrm>
                <a:off x="3218" y="1486"/>
                <a:ext cx="10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4" name="Rectangle 352"/>
              <p:cNvSpPr>
                <a:spLocks noChangeArrowheads="1"/>
              </p:cNvSpPr>
              <p:nvPr/>
            </p:nvSpPr>
            <p:spPr bwMode="auto">
              <a:xfrm>
                <a:off x="3276" y="1486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5" name="Rectangle 353"/>
              <p:cNvSpPr>
                <a:spLocks noChangeArrowheads="1"/>
              </p:cNvSpPr>
              <p:nvPr/>
            </p:nvSpPr>
            <p:spPr bwMode="auto">
              <a:xfrm>
                <a:off x="3314" y="1486"/>
                <a:ext cx="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6" name="Rectangle 354"/>
              <p:cNvSpPr>
                <a:spLocks noChangeArrowheads="1"/>
              </p:cNvSpPr>
              <p:nvPr/>
            </p:nvSpPr>
            <p:spPr bwMode="auto">
              <a:xfrm>
                <a:off x="3339" y="1486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7" name="Rectangle 355"/>
              <p:cNvSpPr>
                <a:spLocks noChangeArrowheads="1"/>
              </p:cNvSpPr>
              <p:nvPr/>
            </p:nvSpPr>
            <p:spPr bwMode="auto">
              <a:xfrm>
                <a:off x="3375" y="1486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8" name="Rectangle 356"/>
              <p:cNvSpPr>
                <a:spLocks noChangeArrowheads="1"/>
              </p:cNvSpPr>
              <p:nvPr/>
            </p:nvSpPr>
            <p:spPr bwMode="auto">
              <a:xfrm>
                <a:off x="3391" y="1486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9" name="Rectangle 357"/>
              <p:cNvSpPr>
                <a:spLocks noChangeArrowheads="1"/>
              </p:cNvSpPr>
              <p:nvPr/>
            </p:nvSpPr>
            <p:spPr bwMode="auto">
              <a:xfrm>
                <a:off x="3429" y="1486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f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0" name="Rectangle 358"/>
              <p:cNvSpPr>
                <a:spLocks noChangeArrowheads="1"/>
              </p:cNvSpPr>
              <p:nvPr/>
            </p:nvSpPr>
            <p:spPr bwMode="auto">
              <a:xfrm>
                <a:off x="3452" y="1486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1" name="Rectangle 359"/>
              <p:cNvSpPr>
                <a:spLocks noChangeArrowheads="1"/>
              </p:cNvSpPr>
              <p:nvPr/>
            </p:nvSpPr>
            <p:spPr bwMode="auto">
              <a:xfrm>
                <a:off x="3468" y="1486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2" name="Rectangle 360"/>
              <p:cNvSpPr>
                <a:spLocks noChangeArrowheads="1"/>
              </p:cNvSpPr>
              <p:nvPr/>
            </p:nvSpPr>
            <p:spPr bwMode="auto">
              <a:xfrm>
                <a:off x="3486" y="1486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3" name="Rectangle 361"/>
              <p:cNvSpPr>
                <a:spLocks noChangeArrowheads="1"/>
              </p:cNvSpPr>
              <p:nvPr/>
            </p:nvSpPr>
            <p:spPr bwMode="auto">
              <a:xfrm>
                <a:off x="3510" y="1486"/>
                <a:ext cx="6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.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4" name="Rectangle 362"/>
              <p:cNvSpPr>
                <a:spLocks noChangeArrowheads="1"/>
              </p:cNvSpPr>
              <p:nvPr/>
            </p:nvSpPr>
            <p:spPr bwMode="auto">
              <a:xfrm>
                <a:off x="3528" y="1486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5" name="Rectangle 363"/>
              <p:cNvSpPr>
                <a:spLocks noChangeArrowheads="1"/>
              </p:cNvSpPr>
              <p:nvPr/>
            </p:nvSpPr>
            <p:spPr bwMode="auto">
              <a:xfrm>
                <a:off x="1497" y="1607"/>
                <a:ext cx="127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6" name="Rectangle 364"/>
              <p:cNvSpPr>
                <a:spLocks noChangeArrowheads="1"/>
              </p:cNvSpPr>
              <p:nvPr/>
            </p:nvSpPr>
            <p:spPr bwMode="auto">
              <a:xfrm>
                <a:off x="1573" y="1607"/>
                <a:ext cx="97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7" name="Rectangle 365"/>
              <p:cNvSpPr>
                <a:spLocks noChangeArrowheads="1"/>
              </p:cNvSpPr>
              <p:nvPr/>
            </p:nvSpPr>
            <p:spPr bwMode="auto">
              <a:xfrm>
                <a:off x="1619" y="1607"/>
                <a:ext cx="7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8" name="Rectangle 366"/>
              <p:cNvSpPr>
                <a:spLocks noChangeArrowheads="1"/>
              </p:cNvSpPr>
              <p:nvPr/>
            </p:nvSpPr>
            <p:spPr bwMode="auto">
              <a:xfrm>
                <a:off x="1649" y="1607"/>
                <a:ext cx="7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9" name="Rectangle 367"/>
              <p:cNvSpPr>
                <a:spLocks noChangeArrowheads="1"/>
              </p:cNvSpPr>
              <p:nvPr/>
            </p:nvSpPr>
            <p:spPr bwMode="auto">
              <a:xfrm>
                <a:off x="1670" y="1607"/>
                <a:ext cx="9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v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0" name="Rectangle 368"/>
              <p:cNvSpPr>
                <a:spLocks noChangeArrowheads="1"/>
              </p:cNvSpPr>
              <p:nvPr/>
            </p:nvSpPr>
            <p:spPr bwMode="auto">
              <a:xfrm>
                <a:off x="1710" y="1607"/>
                <a:ext cx="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1" name="Rectangle 369"/>
              <p:cNvSpPr>
                <a:spLocks noChangeArrowheads="1"/>
              </p:cNvSpPr>
              <p:nvPr/>
            </p:nvSpPr>
            <p:spPr bwMode="auto">
              <a:xfrm>
                <a:off x="1753" y="1607"/>
                <a:ext cx="7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2" name="Rectangle 370"/>
              <p:cNvSpPr>
                <a:spLocks noChangeArrowheads="1"/>
              </p:cNvSpPr>
              <p:nvPr/>
            </p:nvSpPr>
            <p:spPr bwMode="auto">
              <a:xfrm>
                <a:off x="1783" y="1607"/>
                <a:ext cx="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3" name="Rectangle 371"/>
              <p:cNvSpPr>
                <a:spLocks noChangeArrowheads="1"/>
              </p:cNvSpPr>
              <p:nvPr/>
            </p:nvSpPr>
            <p:spPr bwMode="auto">
              <a:xfrm>
                <a:off x="1826" y="1607"/>
                <a:ext cx="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4" name="Rectangle 372"/>
              <p:cNvSpPr>
                <a:spLocks noChangeArrowheads="1"/>
              </p:cNvSpPr>
              <p:nvPr/>
            </p:nvSpPr>
            <p:spPr bwMode="auto">
              <a:xfrm>
                <a:off x="1845" y="1607"/>
                <a:ext cx="7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5" name="Rectangle 373"/>
              <p:cNvSpPr>
                <a:spLocks noChangeArrowheads="1"/>
              </p:cNvSpPr>
              <p:nvPr/>
            </p:nvSpPr>
            <p:spPr bwMode="auto">
              <a:xfrm>
                <a:off x="1875" y="1607"/>
                <a:ext cx="9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6" name="Rectangle 374"/>
              <p:cNvSpPr>
                <a:spLocks noChangeArrowheads="1"/>
              </p:cNvSpPr>
              <p:nvPr/>
            </p:nvSpPr>
            <p:spPr bwMode="auto">
              <a:xfrm>
                <a:off x="1921" y="1607"/>
                <a:ext cx="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7" name="Rectangle 375"/>
              <p:cNvSpPr>
                <a:spLocks noChangeArrowheads="1"/>
              </p:cNvSpPr>
              <p:nvPr/>
            </p:nvSpPr>
            <p:spPr bwMode="auto">
              <a:xfrm>
                <a:off x="1965" y="1607"/>
                <a:ext cx="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8" name="Rectangle 376"/>
              <p:cNvSpPr>
                <a:spLocks noChangeArrowheads="1"/>
              </p:cNvSpPr>
              <p:nvPr/>
            </p:nvSpPr>
            <p:spPr bwMode="auto">
              <a:xfrm>
                <a:off x="1984" y="1607"/>
                <a:ext cx="92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9" name="Rectangle 377"/>
              <p:cNvSpPr>
                <a:spLocks noChangeArrowheads="1"/>
              </p:cNvSpPr>
              <p:nvPr/>
            </p:nvSpPr>
            <p:spPr bwMode="auto">
              <a:xfrm>
                <a:off x="2026" y="1607"/>
                <a:ext cx="7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0" name="Rectangle 378"/>
              <p:cNvSpPr>
                <a:spLocks noChangeArrowheads="1"/>
              </p:cNvSpPr>
              <p:nvPr/>
            </p:nvSpPr>
            <p:spPr bwMode="auto">
              <a:xfrm>
                <a:off x="2047" y="1607"/>
                <a:ext cx="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1" name="Rectangle 379"/>
              <p:cNvSpPr>
                <a:spLocks noChangeArrowheads="1"/>
              </p:cNvSpPr>
              <p:nvPr/>
            </p:nvSpPr>
            <p:spPr bwMode="auto">
              <a:xfrm>
                <a:off x="2091" y="1607"/>
                <a:ext cx="9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2" name="Rectangle 380"/>
              <p:cNvSpPr>
                <a:spLocks noChangeArrowheads="1"/>
              </p:cNvSpPr>
              <p:nvPr/>
            </p:nvSpPr>
            <p:spPr bwMode="auto">
              <a:xfrm>
                <a:off x="2137" y="1607"/>
                <a:ext cx="9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3" name="Rectangle 381"/>
              <p:cNvSpPr>
                <a:spLocks noChangeArrowheads="1"/>
              </p:cNvSpPr>
              <p:nvPr/>
            </p:nvSpPr>
            <p:spPr bwMode="auto">
              <a:xfrm>
                <a:off x="2183" y="1607"/>
                <a:ext cx="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4" name="Rectangle 382"/>
              <p:cNvSpPr>
                <a:spLocks noChangeArrowheads="1"/>
              </p:cNvSpPr>
              <p:nvPr/>
            </p:nvSpPr>
            <p:spPr bwMode="auto">
              <a:xfrm>
                <a:off x="2225" y="1607"/>
                <a:ext cx="9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5" name="Rectangle 383"/>
              <p:cNvSpPr>
                <a:spLocks noChangeArrowheads="1"/>
              </p:cNvSpPr>
              <p:nvPr/>
            </p:nvSpPr>
            <p:spPr bwMode="auto">
              <a:xfrm>
                <a:off x="2271" y="1607"/>
                <a:ext cx="7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6" name="Rectangle 384"/>
              <p:cNvSpPr>
                <a:spLocks noChangeArrowheads="1"/>
              </p:cNvSpPr>
              <p:nvPr/>
            </p:nvSpPr>
            <p:spPr bwMode="auto">
              <a:xfrm>
                <a:off x="2301" y="1607"/>
                <a:ext cx="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7" name="Rectangle 385"/>
              <p:cNvSpPr>
                <a:spLocks noChangeArrowheads="1"/>
              </p:cNvSpPr>
              <p:nvPr/>
            </p:nvSpPr>
            <p:spPr bwMode="auto">
              <a:xfrm>
                <a:off x="1608" y="1749"/>
                <a:ext cx="86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8" name="Rectangle 386"/>
              <p:cNvSpPr>
                <a:spLocks noChangeArrowheads="1"/>
              </p:cNvSpPr>
              <p:nvPr/>
            </p:nvSpPr>
            <p:spPr bwMode="auto">
              <a:xfrm>
                <a:off x="1642" y="1755"/>
                <a:ext cx="5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9" name="Rectangle 387"/>
              <p:cNvSpPr>
                <a:spLocks noChangeArrowheads="1"/>
              </p:cNvSpPr>
              <p:nvPr/>
            </p:nvSpPr>
            <p:spPr bwMode="auto">
              <a:xfrm>
                <a:off x="1718" y="1752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0" name="Rectangle 388"/>
              <p:cNvSpPr>
                <a:spLocks noChangeArrowheads="1"/>
              </p:cNvSpPr>
              <p:nvPr/>
            </p:nvSpPr>
            <p:spPr bwMode="auto">
              <a:xfrm>
                <a:off x="1753" y="1752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1" name="Rectangle 389"/>
              <p:cNvSpPr>
                <a:spLocks noChangeArrowheads="1"/>
              </p:cNvSpPr>
              <p:nvPr/>
            </p:nvSpPr>
            <p:spPr bwMode="auto">
              <a:xfrm>
                <a:off x="1778" y="1752"/>
                <a:ext cx="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2" name="Rectangle 390"/>
              <p:cNvSpPr>
                <a:spLocks noChangeArrowheads="1"/>
              </p:cNvSpPr>
              <p:nvPr/>
            </p:nvSpPr>
            <p:spPr bwMode="auto">
              <a:xfrm>
                <a:off x="1804" y="1752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3" name="Rectangle 391"/>
              <p:cNvSpPr>
                <a:spLocks noChangeArrowheads="1"/>
              </p:cNvSpPr>
              <p:nvPr/>
            </p:nvSpPr>
            <p:spPr bwMode="auto">
              <a:xfrm>
                <a:off x="1843" y="1752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4" name="Rectangle 392"/>
              <p:cNvSpPr>
                <a:spLocks noChangeArrowheads="1"/>
              </p:cNvSpPr>
              <p:nvPr/>
            </p:nvSpPr>
            <p:spPr bwMode="auto">
              <a:xfrm>
                <a:off x="1868" y="1752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5" name="Rectangle 393"/>
              <p:cNvSpPr>
                <a:spLocks noChangeArrowheads="1"/>
              </p:cNvSpPr>
              <p:nvPr/>
            </p:nvSpPr>
            <p:spPr bwMode="auto">
              <a:xfrm>
                <a:off x="1905" y="1752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6" name="Rectangle 394"/>
              <p:cNvSpPr>
                <a:spLocks noChangeArrowheads="1"/>
              </p:cNvSpPr>
              <p:nvPr/>
            </p:nvSpPr>
            <p:spPr bwMode="auto">
              <a:xfrm>
                <a:off x="1944" y="1752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7" name="Rectangle 395"/>
              <p:cNvSpPr>
                <a:spLocks noChangeArrowheads="1"/>
              </p:cNvSpPr>
              <p:nvPr/>
            </p:nvSpPr>
            <p:spPr bwMode="auto">
              <a:xfrm>
                <a:off x="1979" y="1752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: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8" name="Rectangle 396"/>
              <p:cNvSpPr>
                <a:spLocks noChangeArrowheads="1"/>
              </p:cNvSpPr>
              <p:nvPr/>
            </p:nvSpPr>
            <p:spPr bwMode="auto">
              <a:xfrm>
                <a:off x="1999" y="1752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9" name="Rectangle 397"/>
              <p:cNvSpPr>
                <a:spLocks noChangeArrowheads="1"/>
              </p:cNvSpPr>
              <p:nvPr/>
            </p:nvSpPr>
            <p:spPr bwMode="auto">
              <a:xfrm>
                <a:off x="2016" y="1752"/>
                <a:ext cx="8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F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0" name="Rectangle 398"/>
              <p:cNvSpPr>
                <a:spLocks noChangeArrowheads="1"/>
              </p:cNvSpPr>
              <p:nvPr/>
            </p:nvSpPr>
            <p:spPr bwMode="auto">
              <a:xfrm>
                <a:off x="2050" y="1752"/>
                <a:ext cx="6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1" name="Rectangle 399"/>
              <p:cNvSpPr>
                <a:spLocks noChangeArrowheads="1"/>
              </p:cNvSpPr>
              <p:nvPr/>
            </p:nvSpPr>
            <p:spPr bwMode="auto">
              <a:xfrm>
                <a:off x="2068" y="1752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2" name="Rectangle 400"/>
              <p:cNvSpPr>
                <a:spLocks noChangeArrowheads="1"/>
              </p:cNvSpPr>
              <p:nvPr/>
            </p:nvSpPr>
            <p:spPr bwMode="auto">
              <a:xfrm>
                <a:off x="2106" y="1752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3" name="Rectangle 401"/>
              <p:cNvSpPr>
                <a:spLocks noChangeArrowheads="1"/>
              </p:cNvSpPr>
              <p:nvPr/>
            </p:nvSpPr>
            <p:spPr bwMode="auto">
              <a:xfrm>
                <a:off x="2145" y="1752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4" name="Rectangle 402"/>
              <p:cNvSpPr>
                <a:spLocks noChangeArrowheads="1"/>
              </p:cNvSpPr>
              <p:nvPr/>
            </p:nvSpPr>
            <p:spPr bwMode="auto">
              <a:xfrm>
                <a:off x="2162" y="1752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5" name="Rectangle 403"/>
              <p:cNvSpPr>
                <a:spLocks noChangeArrowheads="1"/>
              </p:cNvSpPr>
              <p:nvPr/>
            </p:nvSpPr>
            <p:spPr bwMode="auto">
              <a:xfrm>
                <a:off x="2187" y="1752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6" name="Rectangle 404"/>
              <p:cNvSpPr>
                <a:spLocks noChangeArrowheads="1"/>
              </p:cNvSpPr>
              <p:nvPr/>
            </p:nvSpPr>
            <p:spPr bwMode="auto">
              <a:xfrm>
                <a:off x="2227" y="1752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7" name="Rectangle 405"/>
              <p:cNvSpPr>
                <a:spLocks noChangeArrowheads="1"/>
              </p:cNvSpPr>
              <p:nvPr/>
            </p:nvSpPr>
            <p:spPr bwMode="auto">
              <a:xfrm>
                <a:off x="2263" y="1752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roup 607"/>
            <p:cNvGrpSpPr>
              <a:grpSpLocks/>
            </p:cNvGrpSpPr>
            <p:nvPr/>
          </p:nvGrpSpPr>
          <p:grpSpPr bwMode="auto">
            <a:xfrm>
              <a:off x="1608" y="1752"/>
              <a:ext cx="2624" cy="575"/>
              <a:chOff x="1608" y="1752"/>
              <a:chExt cx="2624" cy="575"/>
            </a:xfrm>
          </p:grpSpPr>
          <p:sp>
            <p:nvSpPr>
              <p:cNvPr id="578" name="Rectangle 407"/>
              <p:cNvSpPr>
                <a:spLocks noChangeArrowheads="1"/>
              </p:cNvSpPr>
              <p:nvPr/>
            </p:nvSpPr>
            <p:spPr bwMode="auto">
              <a:xfrm>
                <a:off x="2279" y="1752"/>
                <a:ext cx="8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F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9" name="Rectangle 408"/>
              <p:cNvSpPr>
                <a:spLocks noChangeArrowheads="1"/>
              </p:cNvSpPr>
              <p:nvPr/>
            </p:nvSpPr>
            <p:spPr bwMode="auto">
              <a:xfrm>
                <a:off x="2313" y="1752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0" name="Rectangle 409"/>
              <p:cNvSpPr>
                <a:spLocks noChangeArrowheads="1"/>
              </p:cNvSpPr>
              <p:nvPr/>
            </p:nvSpPr>
            <p:spPr bwMode="auto">
              <a:xfrm>
                <a:off x="2350" y="1752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1" name="Rectangle 410"/>
              <p:cNvSpPr>
                <a:spLocks noChangeArrowheads="1"/>
              </p:cNvSpPr>
              <p:nvPr/>
            </p:nvSpPr>
            <p:spPr bwMode="auto">
              <a:xfrm>
                <a:off x="2386" y="1752"/>
                <a:ext cx="6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2" name="Rectangle 411"/>
              <p:cNvSpPr>
                <a:spLocks noChangeArrowheads="1"/>
              </p:cNvSpPr>
              <p:nvPr/>
            </p:nvSpPr>
            <p:spPr bwMode="auto">
              <a:xfrm>
                <a:off x="2404" y="1752"/>
                <a:ext cx="6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3" name="Rectangle 412"/>
              <p:cNvSpPr>
                <a:spLocks noChangeArrowheads="1"/>
              </p:cNvSpPr>
              <p:nvPr/>
            </p:nvSpPr>
            <p:spPr bwMode="auto">
              <a:xfrm>
                <a:off x="2422" y="1752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4" name="Rectangle 413"/>
              <p:cNvSpPr>
                <a:spLocks noChangeArrowheads="1"/>
              </p:cNvSpPr>
              <p:nvPr/>
            </p:nvSpPr>
            <p:spPr bwMode="auto">
              <a:xfrm>
                <a:off x="2461" y="1752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5" name="Rectangle 414"/>
              <p:cNvSpPr>
                <a:spLocks noChangeArrowheads="1"/>
              </p:cNvSpPr>
              <p:nvPr/>
            </p:nvSpPr>
            <p:spPr bwMode="auto">
              <a:xfrm>
                <a:off x="2500" y="1752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6" name="Rectangle 415"/>
              <p:cNvSpPr>
                <a:spLocks noChangeArrowheads="1"/>
              </p:cNvSpPr>
              <p:nvPr/>
            </p:nvSpPr>
            <p:spPr bwMode="auto">
              <a:xfrm>
                <a:off x="1718" y="1877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7" name="Rectangle 416"/>
              <p:cNvSpPr>
                <a:spLocks noChangeArrowheads="1"/>
              </p:cNvSpPr>
              <p:nvPr/>
            </p:nvSpPr>
            <p:spPr bwMode="auto">
              <a:xfrm>
                <a:off x="1754" y="187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8" name="Rectangle 417"/>
              <p:cNvSpPr>
                <a:spLocks noChangeArrowheads="1"/>
              </p:cNvSpPr>
              <p:nvPr/>
            </p:nvSpPr>
            <p:spPr bwMode="auto">
              <a:xfrm>
                <a:off x="1792" y="187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9" name="Rectangle 418"/>
              <p:cNvSpPr>
                <a:spLocks noChangeArrowheads="1"/>
              </p:cNvSpPr>
              <p:nvPr/>
            </p:nvSpPr>
            <p:spPr bwMode="auto">
              <a:xfrm>
                <a:off x="1830" y="1877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0" name="Rectangle 419"/>
              <p:cNvSpPr>
                <a:spLocks noChangeArrowheads="1"/>
              </p:cNvSpPr>
              <p:nvPr/>
            </p:nvSpPr>
            <p:spPr bwMode="auto">
              <a:xfrm>
                <a:off x="1847" y="1877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1" name="Rectangle 420"/>
              <p:cNvSpPr>
                <a:spLocks noChangeArrowheads="1"/>
              </p:cNvSpPr>
              <p:nvPr/>
            </p:nvSpPr>
            <p:spPr bwMode="auto">
              <a:xfrm>
                <a:off x="1864" y="187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2" name="Rectangle 421"/>
              <p:cNvSpPr>
                <a:spLocks noChangeArrowheads="1"/>
              </p:cNvSpPr>
              <p:nvPr/>
            </p:nvSpPr>
            <p:spPr bwMode="auto">
              <a:xfrm>
                <a:off x="1902" y="1877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3" name="Rectangle 422"/>
              <p:cNvSpPr>
                <a:spLocks noChangeArrowheads="1"/>
              </p:cNvSpPr>
              <p:nvPr/>
            </p:nvSpPr>
            <p:spPr bwMode="auto">
              <a:xfrm>
                <a:off x="1927" y="187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4" name="Rectangle 423"/>
              <p:cNvSpPr>
                <a:spLocks noChangeArrowheads="1"/>
              </p:cNvSpPr>
              <p:nvPr/>
            </p:nvSpPr>
            <p:spPr bwMode="auto">
              <a:xfrm>
                <a:off x="1964" y="1877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5" name="Rectangle 424"/>
              <p:cNvSpPr>
                <a:spLocks noChangeArrowheads="1"/>
              </p:cNvSpPr>
              <p:nvPr/>
            </p:nvSpPr>
            <p:spPr bwMode="auto">
              <a:xfrm>
                <a:off x="1981" y="187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6" name="Rectangle 425"/>
              <p:cNvSpPr>
                <a:spLocks noChangeArrowheads="1"/>
              </p:cNvSpPr>
              <p:nvPr/>
            </p:nvSpPr>
            <p:spPr bwMode="auto">
              <a:xfrm>
                <a:off x="2019" y="1877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7" name="Rectangle 426"/>
              <p:cNvSpPr>
                <a:spLocks noChangeArrowheads="1"/>
              </p:cNvSpPr>
              <p:nvPr/>
            </p:nvSpPr>
            <p:spPr bwMode="auto">
              <a:xfrm>
                <a:off x="2054" y="187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8" name="Rectangle 427"/>
              <p:cNvSpPr>
                <a:spLocks noChangeArrowheads="1"/>
              </p:cNvSpPr>
              <p:nvPr/>
            </p:nvSpPr>
            <p:spPr bwMode="auto">
              <a:xfrm>
                <a:off x="2092" y="187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9" name="Rectangle 428"/>
              <p:cNvSpPr>
                <a:spLocks noChangeArrowheads="1"/>
              </p:cNvSpPr>
              <p:nvPr/>
            </p:nvSpPr>
            <p:spPr bwMode="auto">
              <a:xfrm>
                <a:off x="2130" y="1877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0" name="Rectangle 429"/>
              <p:cNvSpPr>
                <a:spLocks noChangeArrowheads="1"/>
              </p:cNvSpPr>
              <p:nvPr/>
            </p:nvSpPr>
            <p:spPr bwMode="auto">
              <a:xfrm>
                <a:off x="2147" y="1877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1" name="Rectangle 430"/>
              <p:cNvSpPr>
                <a:spLocks noChangeArrowheads="1"/>
              </p:cNvSpPr>
              <p:nvPr/>
            </p:nvSpPr>
            <p:spPr bwMode="auto">
              <a:xfrm>
                <a:off x="2182" y="1877"/>
                <a:ext cx="6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’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2" name="Rectangle 431"/>
              <p:cNvSpPr>
                <a:spLocks noChangeArrowheads="1"/>
              </p:cNvSpPr>
              <p:nvPr/>
            </p:nvSpPr>
            <p:spPr bwMode="auto">
              <a:xfrm>
                <a:off x="2200" y="1877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3" name="Rectangle 432"/>
              <p:cNvSpPr>
                <a:spLocks noChangeArrowheads="1"/>
              </p:cNvSpPr>
              <p:nvPr/>
            </p:nvSpPr>
            <p:spPr bwMode="auto">
              <a:xfrm>
                <a:off x="2229" y="1877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4" name="Rectangle 433"/>
              <p:cNvSpPr>
                <a:spLocks noChangeArrowheads="1"/>
              </p:cNvSpPr>
              <p:nvPr/>
            </p:nvSpPr>
            <p:spPr bwMode="auto">
              <a:xfrm>
                <a:off x="2246" y="1877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5" name="Rectangle 434"/>
              <p:cNvSpPr>
                <a:spLocks noChangeArrowheads="1"/>
              </p:cNvSpPr>
              <p:nvPr/>
            </p:nvSpPr>
            <p:spPr bwMode="auto">
              <a:xfrm>
                <a:off x="2281" y="1877"/>
                <a:ext cx="10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6" name="Rectangle 435"/>
              <p:cNvSpPr>
                <a:spLocks noChangeArrowheads="1"/>
              </p:cNvSpPr>
              <p:nvPr/>
            </p:nvSpPr>
            <p:spPr bwMode="auto">
              <a:xfrm>
                <a:off x="2339" y="187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7" name="Rectangle 436"/>
              <p:cNvSpPr>
                <a:spLocks noChangeArrowheads="1"/>
              </p:cNvSpPr>
              <p:nvPr/>
            </p:nvSpPr>
            <p:spPr bwMode="auto">
              <a:xfrm>
                <a:off x="2377" y="1877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8" name="Rectangle 437"/>
              <p:cNvSpPr>
                <a:spLocks noChangeArrowheads="1"/>
              </p:cNvSpPr>
              <p:nvPr/>
            </p:nvSpPr>
            <p:spPr bwMode="auto">
              <a:xfrm>
                <a:off x="2402" y="1877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9" name="Rectangle 438"/>
              <p:cNvSpPr>
                <a:spLocks noChangeArrowheads="1"/>
              </p:cNvSpPr>
              <p:nvPr/>
            </p:nvSpPr>
            <p:spPr bwMode="auto">
              <a:xfrm>
                <a:off x="2419" y="187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0" name="Rectangle 439"/>
              <p:cNvSpPr>
                <a:spLocks noChangeArrowheads="1"/>
              </p:cNvSpPr>
              <p:nvPr/>
            </p:nvSpPr>
            <p:spPr bwMode="auto">
              <a:xfrm>
                <a:off x="2457" y="187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1" name="Rectangle 440"/>
              <p:cNvSpPr>
                <a:spLocks noChangeArrowheads="1"/>
              </p:cNvSpPr>
              <p:nvPr/>
            </p:nvSpPr>
            <p:spPr bwMode="auto">
              <a:xfrm>
                <a:off x="2494" y="1877"/>
                <a:ext cx="6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;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2" name="Rectangle 441"/>
              <p:cNvSpPr>
                <a:spLocks noChangeArrowheads="1"/>
              </p:cNvSpPr>
              <p:nvPr/>
            </p:nvSpPr>
            <p:spPr bwMode="auto">
              <a:xfrm>
                <a:off x="2514" y="1877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3" name="Rectangle 442"/>
              <p:cNvSpPr>
                <a:spLocks noChangeArrowheads="1"/>
              </p:cNvSpPr>
              <p:nvPr/>
            </p:nvSpPr>
            <p:spPr bwMode="auto">
              <a:xfrm>
                <a:off x="2531" y="1877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4" name="Rectangle 443"/>
              <p:cNvSpPr>
                <a:spLocks noChangeArrowheads="1"/>
              </p:cNvSpPr>
              <p:nvPr/>
            </p:nvSpPr>
            <p:spPr bwMode="auto">
              <a:xfrm>
                <a:off x="2560" y="187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5" name="Rectangle 444"/>
              <p:cNvSpPr>
                <a:spLocks noChangeArrowheads="1"/>
              </p:cNvSpPr>
              <p:nvPr/>
            </p:nvSpPr>
            <p:spPr bwMode="auto">
              <a:xfrm>
                <a:off x="2598" y="187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6" name="Rectangle 445"/>
              <p:cNvSpPr>
                <a:spLocks noChangeArrowheads="1"/>
              </p:cNvSpPr>
              <p:nvPr/>
            </p:nvSpPr>
            <p:spPr bwMode="auto">
              <a:xfrm>
                <a:off x="2636" y="1877"/>
                <a:ext cx="10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w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7" name="Rectangle 446"/>
              <p:cNvSpPr>
                <a:spLocks noChangeArrowheads="1"/>
              </p:cNvSpPr>
              <p:nvPr/>
            </p:nvSpPr>
            <p:spPr bwMode="auto">
              <a:xfrm>
                <a:off x="2688" y="1877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8" name="Rectangle 447"/>
              <p:cNvSpPr>
                <a:spLocks noChangeArrowheads="1"/>
              </p:cNvSpPr>
              <p:nvPr/>
            </p:nvSpPr>
            <p:spPr bwMode="auto">
              <a:xfrm>
                <a:off x="2705" y="187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9" name="Rectangle 448"/>
              <p:cNvSpPr>
                <a:spLocks noChangeArrowheads="1"/>
              </p:cNvSpPr>
              <p:nvPr/>
            </p:nvSpPr>
            <p:spPr bwMode="auto">
              <a:xfrm>
                <a:off x="2743" y="187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0" name="Rectangle 449"/>
              <p:cNvSpPr>
                <a:spLocks noChangeArrowheads="1"/>
              </p:cNvSpPr>
              <p:nvPr/>
            </p:nvSpPr>
            <p:spPr bwMode="auto">
              <a:xfrm>
                <a:off x="2781" y="1877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1" name="Rectangle 450"/>
              <p:cNvSpPr>
                <a:spLocks noChangeArrowheads="1"/>
              </p:cNvSpPr>
              <p:nvPr/>
            </p:nvSpPr>
            <p:spPr bwMode="auto">
              <a:xfrm>
                <a:off x="2798" y="1877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2" name="Rectangle 451"/>
              <p:cNvSpPr>
                <a:spLocks noChangeArrowheads="1"/>
              </p:cNvSpPr>
              <p:nvPr/>
            </p:nvSpPr>
            <p:spPr bwMode="auto">
              <a:xfrm>
                <a:off x="2822" y="187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3" name="Rectangle 452"/>
              <p:cNvSpPr>
                <a:spLocks noChangeArrowheads="1"/>
              </p:cNvSpPr>
              <p:nvPr/>
            </p:nvSpPr>
            <p:spPr bwMode="auto">
              <a:xfrm>
                <a:off x="2860" y="1877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4" name="Rectangle 453"/>
              <p:cNvSpPr>
                <a:spLocks noChangeArrowheads="1"/>
              </p:cNvSpPr>
              <p:nvPr/>
            </p:nvSpPr>
            <p:spPr bwMode="auto">
              <a:xfrm>
                <a:off x="2895" y="1877"/>
                <a:ext cx="10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5" name="Rectangle 454"/>
              <p:cNvSpPr>
                <a:spLocks noChangeArrowheads="1"/>
              </p:cNvSpPr>
              <p:nvPr/>
            </p:nvSpPr>
            <p:spPr bwMode="auto">
              <a:xfrm>
                <a:off x="2954" y="1877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6" name="Rectangle 455"/>
              <p:cNvSpPr>
                <a:spLocks noChangeArrowheads="1"/>
              </p:cNvSpPr>
              <p:nvPr/>
            </p:nvSpPr>
            <p:spPr bwMode="auto">
              <a:xfrm>
                <a:off x="2971" y="1877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7" name="Rectangle 456"/>
              <p:cNvSpPr>
                <a:spLocks noChangeArrowheads="1"/>
              </p:cNvSpPr>
              <p:nvPr/>
            </p:nvSpPr>
            <p:spPr bwMode="auto">
              <a:xfrm>
                <a:off x="2999" y="187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8" name="Rectangle 457"/>
              <p:cNvSpPr>
                <a:spLocks noChangeArrowheads="1"/>
              </p:cNvSpPr>
              <p:nvPr/>
            </p:nvSpPr>
            <p:spPr bwMode="auto">
              <a:xfrm>
                <a:off x="3037" y="1877"/>
                <a:ext cx="10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9" name="Rectangle 458"/>
              <p:cNvSpPr>
                <a:spLocks noChangeArrowheads="1"/>
              </p:cNvSpPr>
              <p:nvPr/>
            </p:nvSpPr>
            <p:spPr bwMode="auto">
              <a:xfrm>
                <a:off x="3096" y="1877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0" name="Rectangle 459"/>
              <p:cNvSpPr>
                <a:spLocks noChangeArrowheads="1"/>
              </p:cNvSpPr>
              <p:nvPr/>
            </p:nvSpPr>
            <p:spPr bwMode="auto">
              <a:xfrm>
                <a:off x="3131" y="1877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1" name="Rectangle 460"/>
              <p:cNvSpPr>
                <a:spLocks noChangeArrowheads="1"/>
              </p:cNvSpPr>
              <p:nvPr/>
            </p:nvSpPr>
            <p:spPr bwMode="auto">
              <a:xfrm>
                <a:off x="3155" y="187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2" name="Rectangle 461"/>
              <p:cNvSpPr>
                <a:spLocks noChangeArrowheads="1"/>
              </p:cNvSpPr>
              <p:nvPr/>
            </p:nvSpPr>
            <p:spPr bwMode="auto">
              <a:xfrm>
                <a:off x="3193" y="1877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3" name="Rectangle 462"/>
              <p:cNvSpPr>
                <a:spLocks noChangeArrowheads="1"/>
              </p:cNvSpPr>
              <p:nvPr/>
            </p:nvSpPr>
            <p:spPr bwMode="auto">
              <a:xfrm>
                <a:off x="3210" y="187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4" name="Rectangle 463"/>
              <p:cNvSpPr>
                <a:spLocks noChangeArrowheads="1"/>
              </p:cNvSpPr>
              <p:nvPr/>
            </p:nvSpPr>
            <p:spPr bwMode="auto">
              <a:xfrm>
                <a:off x="3248" y="187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5" name="Rectangle 464"/>
              <p:cNvSpPr>
                <a:spLocks noChangeArrowheads="1"/>
              </p:cNvSpPr>
              <p:nvPr/>
            </p:nvSpPr>
            <p:spPr bwMode="auto">
              <a:xfrm>
                <a:off x="3286" y="1877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6" name="Rectangle 465"/>
              <p:cNvSpPr>
                <a:spLocks noChangeArrowheads="1"/>
              </p:cNvSpPr>
              <p:nvPr/>
            </p:nvSpPr>
            <p:spPr bwMode="auto">
              <a:xfrm>
                <a:off x="3303" y="1877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(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7" name="Rectangle 466"/>
              <p:cNvSpPr>
                <a:spLocks noChangeArrowheads="1"/>
              </p:cNvSpPr>
              <p:nvPr/>
            </p:nvSpPr>
            <p:spPr bwMode="auto">
              <a:xfrm>
                <a:off x="3325" y="1877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8" name="Rectangle 467"/>
              <p:cNvSpPr>
                <a:spLocks noChangeArrowheads="1"/>
              </p:cNvSpPr>
              <p:nvPr/>
            </p:nvSpPr>
            <p:spPr bwMode="auto">
              <a:xfrm>
                <a:off x="3342" y="1877"/>
                <a:ext cx="6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.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9" name="Rectangle 468"/>
              <p:cNvSpPr>
                <a:spLocks noChangeArrowheads="1"/>
              </p:cNvSpPr>
              <p:nvPr/>
            </p:nvSpPr>
            <p:spPr bwMode="auto">
              <a:xfrm>
                <a:off x="3361" y="1877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0" name="Rectangle 469"/>
              <p:cNvSpPr>
                <a:spLocks noChangeArrowheads="1"/>
              </p:cNvSpPr>
              <p:nvPr/>
            </p:nvSpPr>
            <p:spPr bwMode="auto">
              <a:xfrm>
                <a:off x="3396" y="1877"/>
                <a:ext cx="6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.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1" name="Rectangle 470"/>
              <p:cNvSpPr>
                <a:spLocks noChangeArrowheads="1"/>
              </p:cNvSpPr>
              <p:nvPr/>
            </p:nvSpPr>
            <p:spPr bwMode="auto">
              <a:xfrm>
                <a:off x="3415" y="1877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2" name="Rectangle 471"/>
              <p:cNvSpPr>
                <a:spLocks noChangeArrowheads="1"/>
              </p:cNvSpPr>
              <p:nvPr/>
            </p:nvSpPr>
            <p:spPr bwMode="auto">
              <a:xfrm>
                <a:off x="3431" y="187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3" name="Rectangle 472"/>
              <p:cNvSpPr>
                <a:spLocks noChangeArrowheads="1"/>
              </p:cNvSpPr>
              <p:nvPr/>
            </p:nvSpPr>
            <p:spPr bwMode="auto">
              <a:xfrm>
                <a:off x="3469" y="187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4" name="Rectangle 473"/>
              <p:cNvSpPr>
                <a:spLocks noChangeArrowheads="1"/>
              </p:cNvSpPr>
              <p:nvPr/>
            </p:nvSpPr>
            <p:spPr bwMode="auto">
              <a:xfrm>
                <a:off x="3507" y="1877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5" name="Rectangle 474"/>
              <p:cNvSpPr>
                <a:spLocks noChangeArrowheads="1"/>
              </p:cNvSpPr>
              <p:nvPr/>
            </p:nvSpPr>
            <p:spPr bwMode="auto">
              <a:xfrm>
                <a:off x="3524" y="1877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6" name="Rectangle 475"/>
              <p:cNvSpPr>
                <a:spLocks noChangeArrowheads="1"/>
              </p:cNvSpPr>
              <p:nvPr/>
            </p:nvSpPr>
            <p:spPr bwMode="auto">
              <a:xfrm>
                <a:off x="3540" y="1877"/>
                <a:ext cx="10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7" name="Rectangle 476"/>
              <p:cNvSpPr>
                <a:spLocks noChangeArrowheads="1"/>
              </p:cNvSpPr>
              <p:nvPr/>
            </p:nvSpPr>
            <p:spPr bwMode="auto">
              <a:xfrm>
                <a:off x="3599" y="187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8" name="Rectangle 477"/>
              <p:cNvSpPr>
                <a:spLocks noChangeArrowheads="1"/>
              </p:cNvSpPr>
              <p:nvPr/>
            </p:nvSpPr>
            <p:spPr bwMode="auto">
              <a:xfrm>
                <a:off x="3637" y="187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9" name="Rectangle 478"/>
              <p:cNvSpPr>
                <a:spLocks noChangeArrowheads="1"/>
              </p:cNvSpPr>
              <p:nvPr/>
            </p:nvSpPr>
            <p:spPr bwMode="auto">
              <a:xfrm>
                <a:off x="3675" y="1877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0" name="Rectangle 479"/>
              <p:cNvSpPr>
                <a:spLocks noChangeArrowheads="1"/>
              </p:cNvSpPr>
              <p:nvPr/>
            </p:nvSpPr>
            <p:spPr bwMode="auto">
              <a:xfrm>
                <a:off x="3710" y="1877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)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1" name="Rectangle 480"/>
              <p:cNvSpPr>
                <a:spLocks noChangeArrowheads="1"/>
              </p:cNvSpPr>
              <p:nvPr/>
            </p:nvSpPr>
            <p:spPr bwMode="auto">
              <a:xfrm>
                <a:off x="3732" y="1877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2" name="Rectangle 481"/>
              <p:cNvSpPr>
                <a:spLocks noChangeArrowheads="1"/>
              </p:cNvSpPr>
              <p:nvPr/>
            </p:nvSpPr>
            <p:spPr bwMode="auto">
              <a:xfrm>
                <a:off x="3749" y="1877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3" name="Rectangle 482"/>
              <p:cNvSpPr>
                <a:spLocks noChangeArrowheads="1"/>
              </p:cNvSpPr>
              <p:nvPr/>
            </p:nvSpPr>
            <p:spPr bwMode="auto">
              <a:xfrm>
                <a:off x="3766" y="1877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4" name="Rectangle 483"/>
              <p:cNvSpPr>
                <a:spLocks noChangeArrowheads="1"/>
              </p:cNvSpPr>
              <p:nvPr/>
            </p:nvSpPr>
            <p:spPr bwMode="auto">
              <a:xfrm>
                <a:off x="3794" y="1877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5" name="Rectangle 484"/>
              <p:cNvSpPr>
                <a:spLocks noChangeArrowheads="1"/>
              </p:cNvSpPr>
              <p:nvPr/>
            </p:nvSpPr>
            <p:spPr bwMode="auto">
              <a:xfrm>
                <a:off x="3811" y="187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b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6" name="Rectangle 485"/>
              <p:cNvSpPr>
                <a:spLocks noChangeArrowheads="1"/>
              </p:cNvSpPr>
              <p:nvPr/>
            </p:nvSpPr>
            <p:spPr bwMode="auto">
              <a:xfrm>
                <a:off x="3849" y="1877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7" name="Rectangle 486"/>
              <p:cNvSpPr>
                <a:spLocks noChangeArrowheads="1"/>
              </p:cNvSpPr>
              <p:nvPr/>
            </p:nvSpPr>
            <p:spPr bwMode="auto">
              <a:xfrm>
                <a:off x="3884" y="1877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8" name="Rectangle 487"/>
              <p:cNvSpPr>
                <a:spLocks noChangeArrowheads="1"/>
              </p:cNvSpPr>
              <p:nvPr/>
            </p:nvSpPr>
            <p:spPr bwMode="auto">
              <a:xfrm>
                <a:off x="3909" y="1877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9" name="Rectangle 488"/>
              <p:cNvSpPr>
                <a:spLocks noChangeArrowheads="1"/>
              </p:cNvSpPr>
              <p:nvPr/>
            </p:nvSpPr>
            <p:spPr bwMode="auto">
              <a:xfrm>
                <a:off x="3934" y="1877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0" name="Rectangle 489"/>
              <p:cNvSpPr>
                <a:spLocks noChangeArrowheads="1"/>
              </p:cNvSpPr>
              <p:nvPr/>
            </p:nvSpPr>
            <p:spPr bwMode="auto">
              <a:xfrm>
                <a:off x="3969" y="1877"/>
                <a:ext cx="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1" name="Rectangle 490"/>
              <p:cNvSpPr>
                <a:spLocks noChangeArrowheads="1"/>
              </p:cNvSpPr>
              <p:nvPr/>
            </p:nvSpPr>
            <p:spPr bwMode="auto">
              <a:xfrm>
                <a:off x="3994" y="1877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2" name="Rectangle 491"/>
              <p:cNvSpPr>
                <a:spLocks noChangeArrowheads="1"/>
              </p:cNvSpPr>
              <p:nvPr/>
            </p:nvSpPr>
            <p:spPr bwMode="auto">
              <a:xfrm>
                <a:off x="4011" y="1877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3" name="Rectangle 492"/>
              <p:cNvSpPr>
                <a:spLocks noChangeArrowheads="1"/>
              </p:cNvSpPr>
              <p:nvPr/>
            </p:nvSpPr>
            <p:spPr bwMode="auto">
              <a:xfrm>
                <a:off x="4036" y="187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4" name="Rectangle 493"/>
              <p:cNvSpPr>
                <a:spLocks noChangeArrowheads="1"/>
              </p:cNvSpPr>
              <p:nvPr/>
            </p:nvSpPr>
            <p:spPr bwMode="auto">
              <a:xfrm>
                <a:off x="4074" y="187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5" name="Rectangle 494"/>
              <p:cNvSpPr>
                <a:spLocks noChangeArrowheads="1"/>
              </p:cNvSpPr>
              <p:nvPr/>
            </p:nvSpPr>
            <p:spPr bwMode="auto">
              <a:xfrm>
                <a:off x="4112" y="187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6" name="Rectangle 495"/>
              <p:cNvSpPr>
                <a:spLocks noChangeArrowheads="1"/>
              </p:cNvSpPr>
              <p:nvPr/>
            </p:nvSpPr>
            <p:spPr bwMode="auto">
              <a:xfrm>
                <a:off x="4149" y="1877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7" name="Rectangle 496"/>
              <p:cNvSpPr>
                <a:spLocks noChangeArrowheads="1"/>
              </p:cNvSpPr>
              <p:nvPr/>
            </p:nvSpPr>
            <p:spPr bwMode="auto">
              <a:xfrm>
                <a:off x="1718" y="1968"/>
                <a:ext cx="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8" name="Rectangle 497"/>
              <p:cNvSpPr>
                <a:spLocks noChangeArrowheads="1"/>
              </p:cNvSpPr>
              <p:nvPr/>
            </p:nvSpPr>
            <p:spPr bwMode="auto">
              <a:xfrm>
                <a:off x="1744" y="1968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9" name="Rectangle 498"/>
              <p:cNvSpPr>
                <a:spLocks noChangeArrowheads="1"/>
              </p:cNvSpPr>
              <p:nvPr/>
            </p:nvSpPr>
            <p:spPr bwMode="auto">
              <a:xfrm>
                <a:off x="1779" y="1968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0" name="Rectangle 499"/>
              <p:cNvSpPr>
                <a:spLocks noChangeArrowheads="1"/>
              </p:cNvSpPr>
              <p:nvPr/>
            </p:nvSpPr>
            <p:spPr bwMode="auto">
              <a:xfrm>
                <a:off x="1817" y="1968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1" name="Rectangle 500"/>
              <p:cNvSpPr>
                <a:spLocks noChangeArrowheads="1"/>
              </p:cNvSpPr>
              <p:nvPr/>
            </p:nvSpPr>
            <p:spPr bwMode="auto">
              <a:xfrm>
                <a:off x="1855" y="1968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2" name="Rectangle 501"/>
              <p:cNvSpPr>
                <a:spLocks noChangeArrowheads="1"/>
              </p:cNvSpPr>
              <p:nvPr/>
            </p:nvSpPr>
            <p:spPr bwMode="auto">
              <a:xfrm>
                <a:off x="1872" y="1968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3" name="Rectangle 502"/>
              <p:cNvSpPr>
                <a:spLocks noChangeArrowheads="1"/>
              </p:cNvSpPr>
              <p:nvPr/>
            </p:nvSpPr>
            <p:spPr bwMode="auto">
              <a:xfrm>
                <a:off x="1909" y="1968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4" name="Rectangle 503"/>
              <p:cNvSpPr>
                <a:spLocks noChangeArrowheads="1"/>
              </p:cNvSpPr>
              <p:nvPr/>
            </p:nvSpPr>
            <p:spPr bwMode="auto">
              <a:xfrm>
                <a:off x="1947" y="1968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5" name="Rectangle 504"/>
              <p:cNvSpPr>
                <a:spLocks noChangeArrowheads="1"/>
              </p:cNvSpPr>
              <p:nvPr/>
            </p:nvSpPr>
            <p:spPr bwMode="auto">
              <a:xfrm>
                <a:off x="1964" y="1968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6" name="Rectangle 505"/>
              <p:cNvSpPr>
                <a:spLocks noChangeArrowheads="1"/>
              </p:cNvSpPr>
              <p:nvPr/>
            </p:nvSpPr>
            <p:spPr bwMode="auto">
              <a:xfrm>
                <a:off x="1981" y="1968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7" name="Rectangle 506"/>
              <p:cNvSpPr>
                <a:spLocks noChangeArrowheads="1"/>
              </p:cNvSpPr>
              <p:nvPr/>
            </p:nvSpPr>
            <p:spPr bwMode="auto">
              <a:xfrm>
                <a:off x="2006" y="1968"/>
                <a:ext cx="6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.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8" name="Rectangle 507"/>
              <p:cNvSpPr>
                <a:spLocks noChangeArrowheads="1"/>
              </p:cNvSpPr>
              <p:nvPr/>
            </p:nvSpPr>
            <p:spPr bwMode="auto">
              <a:xfrm>
                <a:off x="2024" y="1968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9" name="Rectangle 508"/>
              <p:cNvSpPr>
                <a:spLocks noChangeArrowheads="1"/>
              </p:cNvSpPr>
              <p:nvPr/>
            </p:nvSpPr>
            <p:spPr bwMode="auto">
              <a:xfrm>
                <a:off x="1608" y="2092"/>
                <a:ext cx="86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0" name="Rectangle 509"/>
              <p:cNvSpPr>
                <a:spLocks noChangeArrowheads="1"/>
              </p:cNvSpPr>
              <p:nvPr/>
            </p:nvSpPr>
            <p:spPr bwMode="auto">
              <a:xfrm>
                <a:off x="1642" y="2098"/>
                <a:ext cx="5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1" name="Rectangle 510"/>
              <p:cNvSpPr>
                <a:spLocks noChangeArrowheads="1"/>
              </p:cNvSpPr>
              <p:nvPr/>
            </p:nvSpPr>
            <p:spPr bwMode="auto">
              <a:xfrm>
                <a:off x="1718" y="2095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2" name="Rectangle 511"/>
              <p:cNvSpPr>
                <a:spLocks noChangeArrowheads="1"/>
              </p:cNvSpPr>
              <p:nvPr/>
            </p:nvSpPr>
            <p:spPr bwMode="auto">
              <a:xfrm>
                <a:off x="1753" y="2095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3" name="Rectangle 512"/>
              <p:cNvSpPr>
                <a:spLocks noChangeArrowheads="1"/>
              </p:cNvSpPr>
              <p:nvPr/>
            </p:nvSpPr>
            <p:spPr bwMode="auto">
              <a:xfrm>
                <a:off x="1778" y="2095"/>
                <a:ext cx="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4" name="Rectangle 513"/>
              <p:cNvSpPr>
                <a:spLocks noChangeArrowheads="1"/>
              </p:cNvSpPr>
              <p:nvPr/>
            </p:nvSpPr>
            <p:spPr bwMode="auto">
              <a:xfrm>
                <a:off x="1804" y="2095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5" name="Rectangle 514"/>
              <p:cNvSpPr>
                <a:spLocks noChangeArrowheads="1"/>
              </p:cNvSpPr>
              <p:nvPr/>
            </p:nvSpPr>
            <p:spPr bwMode="auto">
              <a:xfrm>
                <a:off x="1843" y="2095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6" name="Rectangle 515"/>
              <p:cNvSpPr>
                <a:spLocks noChangeArrowheads="1"/>
              </p:cNvSpPr>
              <p:nvPr/>
            </p:nvSpPr>
            <p:spPr bwMode="auto">
              <a:xfrm>
                <a:off x="1868" y="2095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7" name="Rectangle 516"/>
              <p:cNvSpPr>
                <a:spLocks noChangeArrowheads="1"/>
              </p:cNvSpPr>
              <p:nvPr/>
            </p:nvSpPr>
            <p:spPr bwMode="auto">
              <a:xfrm>
                <a:off x="1905" y="2095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8" name="Rectangle 517"/>
              <p:cNvSpPr>
                <a:spLocks noChangeArrowheads="1"/>
              </p:cNvSpPr>
              <p:nvPr/>
            </p:nvSpPr>
            <p:spPr bwMode="auto">
              <a:xfrm>
                <a:off x="1944" y="2095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9" name="Rectangle 518"/>
              <p:cNvSpPr>
                <a:spLocks noChangeArrowheads="1"/>
              </p:cNvSpPr>
              <p:nvPr/>
            </p:nvSpPr>
            <p:spPr bwMode="auto">
              <a:xfrm>
                <a:off x="1979" y="2095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: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0" name="Rectangle 519"/>
              <p:cNvSpPr>
                <a:spLocks noChangeArrowheads="1"/>
              </p:cNvSpPr>
              <p:nvPr/>
            </p:nvSpPr>
            <p:spPr bwMode="auto">
              <a:xfrm>
                <a:off x="1999" y="2095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1" name="Rectangle 520"/>
              <p:cNvSpPr>
                <a:spLocks noChangeArrowheads="1"/>
              </p:cNvSpPr>
              <p:nvPr/>
            </p:nvSpPr>
            <p:spPr bwMode="auto">
              <a:xfrm>
                <a:off x="2016" y="2095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2" name="Rectangle 521"/>
              <p:cNvSpPr>
                <a:spLocks noChangeArrowheads="1"/>
              </p:cNvSpPr>
              <p:nvPr/>
            </p:nvSpPr>
            <p:spPr bwMode="auto">
              <a:xfrm>
                <a:off x="2050" y="2095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3" name="Rectangle 522"/>
              <p:cNvSpPr>
                <a:spLocks noChangeArrowheads="1"/>
              </p:cNvSpPr>
              <p:nvPr/>
            </p:nvSpPr>
            <p:spPr bwMode="auto">
              <a:xfrm>
                <a:off x="2089" y="2095"/>
                <a:ext cx="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4" name="Rectangle 523"/>
              <p:cNvSpPr>
                <a:spLocks noChangeArrowheads="1"/>
              </p:cNvSpPr>
              <p:nvPr/>
            </p:nvSpPr>
            <p:spPr bwMode="auto">
              <a:xfrm>
                <a:off x="2115" y="2095"/>
                <a:ext cx="6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5" name="Rectangle 524"/>
              <p:cNvSpPr>
                <a:spLocks noChangeArrowheads="1"/>
              </p:cNvSpPr>
              <p:nvPr/>
            </p:nvSpPr>
            <p:spPr bwMode="auto">
              <a:xfrm>
                <a:off x="2133" y="2095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6" name="Rectangle 525"/>
              <p:cNvSpPr>
                <a:spLocks noChangeArrowheads="1"/>
              </p:cNvSpPr>
              <p:nvPr/>
            </p:nvSpPr>
            <p:spPr bwMode="auto">
              <a:xfrm>
                <a:off x="2172" y="2095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k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7" name="Rectangle 526"/>
              <p:cNvSpPr>
                <a:spLocks noChangeArrowheads="1"/>
              </p:cNvSpPr>
              <p:nvPr/>
            </p:nvSpPr>
            <p:spPr bwMode="auto">
              <a:xfrm>
                <a:off x="2207" y="2095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8" name="Rectangle 527"/>
              <p:cNvSpPr>
                <a:spLocks noChangeArrowheads="1"/>
              </p:cNvSpPr>
              <p:nvPr/>
            </p:nvSpPr>
            <p:spPr bwMode="auto">
              <a:xfrm>
                <a:off x="2224" y="2095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9" name="Rectangle 528"/>
              <p:cNvSpPr>
                <a:spLocks noChangeArrowheads="1"/>
              </p:cNvSpPr>
              <p:nvPr/>
            </p:nvSpPr>
            <p:spPr bwMode="auto">
              <a:xfrm>
                <a:off x="2249" y="2095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0" name="Rectangle 529"/>
              <p:cNvSpPr>
                <a:spLocks noChangeArrowheads="1"/>
              </p:cNvSpPr>
              <p:nvPr/>
            </p:nvSpPr>
            <p:spPr bwMode="auto">
              <a:xfrm>
                <a:off x="2288" y="2095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1" name="Rectangle 530"/>
              <p:cNvSpPr>
                <a:spLocks noChangeArrowheads="1"/>
              </p:cNvSpPr>
              <p:nvPr/>
            </p:nvSpPr>
            <p:spPr bwMode="auto">
              <a:xfrm>
                <a:off x="2324" y="2095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2" name="Rectangle 531"/>
              <p:cNvSpPr>
                <a:spLocks noChangeArrowheads="1"/>
              </p:cNvSpPr>
              <p:nvPr/>
            </p:nvSpPr>
            <p:spPr bwMode="auto">
              <a:xfrm>
                <a:off x="2341" y="2095"/>
                <a:ext cx="8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3" name="Rectangle 532"/>
              <p:cNvSpPr>
                <a:spLocks noChangeArrowheads="1"/>
              </p:cNvSpPr>
              <p:nvPr/>
            </p:nvSpPr>
            <p:spPr bwMode="auto">
              <a:xfrm>
                <a:off x="2380" y="2095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4" name="Rectangle 533"/>
              <p:cNvSpPr>
                <a:spLocks noChangeArrowheads="1"/>
              </p:cNvSpPr>
              <p:nvPr/>
            </p:nvSpPr>
            <p:spPr bwMode="auto">
              <a:xfrm>
                <a:off x="2418" y="2095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5" name="Rectangle 534"/>
              <p:cNvSpPr>
                <a:spLocks noChangeArrowheads="1"/>
              </p:cNvSpPr>
              <p:nvPr/>
            </p:nvSpPr>
            <p:spPr bwMode="auto">
              <a:xfrm>
                <a:off x="2457" y="2095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6" name="Rectangle 535"/>
              <p:cNvSpPr>
                <a:spLocks noChangeArrowheads="1"/>
              </p:cNvSpPr>
              <p:nvPr/>
            </p:nvSpPr>
            <p:spPr bwMode="auto">
              <a:xfrm>
                <a:off x="2496" y="2095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7" name="Rectangle 536"/>
              <p:cNvSpPr>
                <a:spLocks noChangeArrowheads="1"/>
              </p:cNvSpPr>
              <p:nvPr/>
            </p:nvSpPr>
            <p:spPr bwMode="auto">
              <a:xfrm>
                <a:off x="2535" y="2095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8" name="Rectangle 537"/>
              <p:cNvSpPr>
                <a:spLocks noChangeArrowheads="1"/>
              </p:cNvSpPr>
              <p:nvPr/>
            </p:nvSpPr>
            <p:spPr bwMode="auto">
              <a:xfrm>
                <a:off x="2571" y="2095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9" name="Rectangle 538"/>
              <p:cNvSpPr>
                <a:spLocks noChangeArrowheads="1"/>
              </p:cNvSpPr>
              <p:nvPr/>
            </p:nvSpPr>
            <p:spPr bwMode="auto">
              <a:xfrm>
                <a:off x="1718" y="2220"/>
                <a:ext cx="8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B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0" name="Rectangle 539"/>
              <p:cNvSpPr>
                <a:spLocks noChangeArrowheads="1"/>
              </p:cNvSpPr>
              <p:nvPr/>
            </p:nvSpPr>
            <p:spPr bwMode="auto">
              <a:xfrm>
                <a:off x="1758" y="2220"/>
                <a:ext cx="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1" name="Rectangle 540"/>
              <p:cNvSpPr>
                <a:spLocks noChangeArrowheads="1"/>
              </p:cNvSpPr>
              <p:nvPr/>
            </p:nvSpPr>
            <p:spPr bwMode="auto">
              <a:xfrm>
                <a:off x="1784" y="2220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2" name="Rectangle 541"/>
              <p:cNvSpPr>
                <a:spLocks noChangeArrowheads="1"/>
              </p:cNvSpPr>
              <p:nvPr/>
            </p:nvSpPr>
            <p:spPr bwMode="auto">
              <a:xfrm>
                <a:off x="1819" y="2220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3" name="Rectangle 542"/>
              <p:cNvSpPr>
                <a:spLocks noChangeArrowheads="1"/>
              </p:cNvSpPr>
              <p:nvPr/>
            </p:nvSpPr>
            <p:spPr bwMode="auto">
              <a:xfrm>
                <a:off x="1857" y="2220"/>
                <a:ext cx="7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k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4" name="Rectangle 543"/>
              <p:cNvSpPr>
                <a:spLocks noChangeArrowheads="1"/>
              </p:cNvSpPr>
              <p:nvPr/>
            </p:nvSpPr>
            <p:spPr bwMode="auto">
              <a:xfrm>
                <a:off x="1891" y="2220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5" name="Rectangle 544"/>
              <p:cNvSpPr>
                <a:spLocks noChangeArrowheads="1"/>
              </p:cNvSpPr>
              <p:nvPr/>
            </p:nvSpPr>
            <p:spPr bwMode="auto">
              <a:xfrm>
                <a:off x="1907" y="2220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6" name="Rectangle 545"/>
              <p:cNvSpPr>
                <a:spLocks noChangeArrowheads="1"/>
              </p:cNvSpPr>
              <p:nvPr/>
            </p:nvSpPr>
            <p:spPr bwMode="auto">
              <a:xfrm>
                <a:off x="1932" y="2220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7" name="Rectangle 546"/>
              <p:cNvSpPr>
                <a:spLocks noChangeArrowheads="1"/>
              </p:cNvSpPr>
              <p:nvPr/>
            </p:nvSpPr>
            <p:spPr bwMode="auto">
              <a:xfrm>
                <a:off x="1970" y="2220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8" name="Rectangle 547"/>
              <p:cNvSpPr>
                <a:spLocks noChangeArrowheads="1"/>
              </p:cNvSpPr>
              <p:nvPr/>
            </p:nvSpPr>
            <p:spPr bwMode="auto">
              <a:xfrm>
                <a:off x="1986" y="2220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9" name="Rectangle 548"/>
              <p:cNvSpPr>
                <a:spLocks noChangeArrowheads="1"/>
              </p:cNvSpPr>
              <p:nvPr/>
            </p:nvSpPr>
            <p:spPr bwMode="auto">
              <a:xfrm>
                <a:off x="2025" y="2220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0" name="Rectangle 549"/>
              <p:cNvSpPr>
                <a:spLocks noChangeArrowheads="1"/>
              </p:cNvSpPr>
              <p:nvPr/>
            </p:nvSpPr>
            <p:spPr bwMode="auto">
              <a:xfrm>
                <a:off x="2063" y="2220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1" name="Rectangle 550"/>
              <p:cNvSpPr>
                <a:spLocks noChangeArrowheads="1"/>
              </p:cNvSpPr>
              <p:nvPr/>
            </p:nvSpPr>
            <p:spPr bwMode="auto">
              <a:xfrm>
                <a:off x="2091" y="2220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2" name="Rectangle 551"/>
              <p:cNvSpPr>
                <a:spLocks noChangeArrowheads="1"/>
              </p:cNvSpPr>
              <p:nvPr/>
            </p:nvSpPr>
            <p:spPr bwMode="auto">
              <a:xfrm>
                <a:off x="2108" y="2220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3" name="Rectangle 552"/>
              <p:cNvSpPr>
                <a:spLocks noChangeArrowheads="1"/>
              </p:cNvSpPr>
              <p:nvPr/>
            </p:nvSpPr>
            <p:spPr bwMode="auto">
              <a:xfrm>
                <a:off x="2146" y="2220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4" name="Rectangle 553"/>
              <p:cNvSpPr>
                <a:spLocks noChangeArrowheads="1"/>
              </p:cNvSpPr>
              <p:nvPr/>
            </p:nvSpPr>
            <p:spPr bwMode="auto">
              <a:xfrm>
                <a:off x="2184" y="2220"/>
                <a:ext cx="10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w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5" name="Rectangle 554"/>
              <p:cNvSpPr>
                <a:spLocks noChangeArrowheads="1"/>
              </p:cNvSpPr>
              <p:nvPr/>
            </p:nvSpPr>
            <p:spPr bwMode="auto">
              <a:xfrm>
                <a:off x="2236" y="2220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6" name="Rectangle 555"/>
              <p:cNvSpPr>
                <a:spLocks noChangeArrowheads="1"/>
              </p:cNvSpPr>
              <p:nvPr/>
            </p:nvSpPr>
            <p:spPr bwMode="auto">
              <a:xfrm>
                <a:off x="2274" y="2220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7" name="Rectangle 556"/>
              <p:cNvSpPr>
                <a:spLocks noChangeArrowheads="1"/>
              </p:cNvSpPr>
              <p:nvPr/>
            </p:nvSpPr>
            <p:spPr bwMode="auto">
              <a:xfrm>
                <a:off x="2291" y="2220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8" name="Rectangle 557"/>
              <p:cNvSpPr>
                <a:spLocks noChangeArrowheads="1"/>
              </p:cNvSpPr>
              <p:nvPr/>
            </p:nvSpPr>
            <p:spPr bwMode="auto">
              <a:xfrm>
                <a:off x="2308" y="2220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9" name="Rectangle 558"/>
              <p:cNvSpPr>
                <a:spLocks noChangeArrowheads="1"/>
              </p:cNvSpPr>
              <p:nvPr/>
            </p:nvSpPr>
            <p:spPr bwMode="auto">
              <a:xfrm>
                <a:off x="2346" y="2220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0" name="Rectangle 559"/>
              <p:cNvSpPr>
                <a:spLocks noChangeArrowheads="1"/>
              </p:cNvSpPr>
              <p:nvPr/>
            </p:nvSpPr>
            <p:spPr bwMode="auto">
              <a:xfrm>
                <a:off x="2370" y="2220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1" name="Rectangle 560"/>
              <p:cNvSpPr>
                <a:spLocks noChangeArrowheads="1"/>
              </p:cNvSpPr>
              <p:nvPr/>
            </p:nvSpPr>
            <p:spPr bwMode="auto">
              <a:xfrm>
                <a:off x="2408" y="2220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2" name="Rectangle 561"/>
              <p:cNvSpPr>
                <a:spLocks noChangeArrowheads="1"/>
              </p:cNvSpPr>
              <p:nvPr/>
            </p:nvSpPr>
            <p:spPr bwMode="auto">
              <a:xfrm>
                <a:off x="2425" y="2220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3" name="Rectangle 562"/>
              <p:cNvSpPr>
                <a:spLocks noChangeArrowheads="1"/>
              </p:cNvSpPr>
              <p:nvPr/>
            </p:nvSpPr>
            <p:spPr bwMode="auto">
              <a:xfrm>
                <a:off x="2454" y="2220"/>
                <a:ext cx="10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4" name="Rectangle 563"/>
              <p:cNvSpPr>
                <a:spLocks noChangeArrowheads="1"/>
              </p:cNvSpPr>
              <p:nvPr/>
            </p:nvSpPr>
            <p:spPr bwMode="auto">
              <a:xfrm>
                <a:off x="2512" y="2220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5" name="Rectangle 564"/>
              <p:cNvSpPr>
                <a:spLocks noChangeArrowheads="1"/>
              </p:cNvSpPr>
              <p:nvPr/>
            </p:nvSpPr>
            <p:spPr bwMode="auto">
              <a:xfrm>
                <a:off x="2550" y="2220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6" name="Rectangle 565"/>
              <p:cNvSpPr>
                <a:spLocks noChangeArrowheads="1"/>
              </p:cNvSpPr>
              <p:nvPr/>
            </p:nvSpPr>
            <p:spPr bwMode="auto">
              <a:xfrm>
                <a:off x="2567" y="2220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7" name="Rectangle 566"/>
              <p:cNvSpPr>
                <a:spLocks noChangeArrowheads="1"/>
              </p:cNvSpPr>
              <p:nvPr/>
            </p:nvSpPr>
            <p:spPr bwMode="auto">
              <a:xfrm>
                <a:off x="2584" y="2220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8" name="Rectangle 567"/>
              <p:cNvSpPr>
                <a:spLocks noChangeArrowheads="1"/>
              </p:cNvSpPr>
              <p:nvPr/>
            </p:nvSpPr>
            <p:spPr bwMode="auto">
              <a:xfrm>
                <a:off x="2619" y="2220"/>
                <a:ext cx="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9" name="Rectangle 568"/>
              <p:cNvSpPr>
                <a:spLocks noChangeArrowheads="1"/>
              </p:cNvSpPr>
              <p:nvPr/>
            </p:nvSpPr>
            <p:spPr bwMode="auto">
              <a:xfrm>
                <a:off x="2644" y="2220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0" name="Rectangle 569"/>
              <p:cNvSpPr>
                <a:spLocks noChangeArrowheads="1"/>
              </p:cNvSpPr>
              <p:nvPr/>
            </p:nvSpPr>
            <p:spPr bwMode="auto">
              <a:xfrm>
                <a:off x="2661" y="2220"/>
                <a:ext cx="7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1" name="Rectangle 570"/>
              <p:cNvSpPr>
                <a:spLocks noChangeArrowheads="1"/>
              </p:cNvSpPr>
              <p:nvPr/>
            </p:nvSpPr>
            <p:spPr bwMode="auto">
              <a:xfrm>
                <a:off x="2692" y="2220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2" name="Rectangle 571"/>
              <p:cNvSpPr>
                <a:spLocks noChangeArrowheads="1"/>
              </p:cNvSpPr>
              <p:nvPr/>
            </p:nvSpPr>
            <p:spPr bwMode="auto">
              <a:xfrm>
                <a:off x="2730" y="2220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u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3" name="Rectangle 572"/>
              <p:cNvSpPr>
                <a:spLocks noChangeArrowheads="1"/>
              </p:cNvSpPr>
              <p:nvPr/>
            </p:nvSpPr>
            <p:spPr bwMode="auto">
              <a:xfrm>
                <a:off x="2768" y="2220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4" name="Rectangle 573"/>
              <p:cNvSpPr>
                <a:spLocks noChangeArrowheads="1"/>
              </p:cNvSpPr>
              <p:nvPr/>
            </p:nvSpPr>
            <p:spPr bwMode="auto">
              <a:xfrm>
                <a:off x="2806" y="2220"/>
                <a:ext cx="7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k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5" name="Rectangle 574"/>
              <p:cNvSpPr>
                <a:spLocks noChangeArrowheads="1"/>
              </p:cNvSpPr>
              <p:nvPr/>
            </p:nvSpPr>
            <p:spPr bwMode="auto">
              <a:xfrm>
                <a:off x="2839" y="2220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6" name="Rectangle 575"/>
              <p:cNvSpPr>
                <a:spLocks noChangeArrowheads="1"/>
              </p:cNvSpPr>
              <p:nvPr/>
            </p:nvSpPr>
            <p:spPr bwMode="auto">
              <a:xfrm>
                <a:off x="2868" y="2220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7" name="Rectangle 576"/>
              <p:cNvSpPr>
                <a:spLocks noChangeArrowheads="1"/>
              </p:cNvSpPr>
              <p:nvPr/>
            </p:nvSpPr>
            <p:spPr bwMode="auto">
              <a:xfrm>
                <a:off x="2884" y="2220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8" name="Rectangle 577"/>
              <p:cNvSpPr>
                <a:spLocks noChangeArrowheads="1"/>
              </p:cNvSpPr>
              <p:nvPr/>
            </p:nvSpPr>
            <p:spPr bwMode="auto">
              <a:xfrm>
                <a:off x="2913" y="2220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9" name="Rectangle 578"/>
              <p:cNvSpPr>
                <a:spLocks noChangeArrowheads="1"/>
              </p:cNvSpPr>
              <p:nvPr/>
            </p:nvSpPr>
            <p:spPr bwMode="auto">
              <a:xfrm>
                <a:off x="2951" y="2220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0" name="Rectangle 579"/>
              <p:cNvSpPr>
                <a:spLocks noChangeArrowheads="1"/>
              </p:cNvSpPr>
              <p:nvPr/>
            </p:nvSpPr>
            <p:spPr bwMode="auto">
              <a:xfrm>
                <a:off x="2968" y="2220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f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1" name="Rectangle 580"/>
              <p:cNvSpPr>
                <a:spLocks noChangeArrowheads="1"/>
              </p:cNvSpPr>
              <p:nvPr/>
            </p:nvSpPr>
            <p:spPr bwMode="auto">
              <a:xfrm>
                <a:off x="2990" y="2220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2" name="Rectangle 581"/>
              <p:cNvSpPr>
                <a:spLocks noChangeArrowheads="1"/>
              </p:cNvSpPr>
              <p:nvPr/>
            </p:nvSpPr>
            <p:spPr bwMode="auto">
              <a:xfrm>
                <a:off x="3028" y="2220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3" name="Rectangle 582"/>
              <p:cNvSpPr>
                <a:spLocks noChangeArrowheads="1"/>
              </p:cNvSpPr>
              <p:nvPr/>
            </p:nvSpPr>
            <p:spPr bwMode="auto">
              <a:xfrm>
                <a:off x="3045" y="2220"/>
                <a:ext cx="7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k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4" name="Rectangle 583"/>
              <p:cNvSpPr>
                <a:spLocks noChangeArrowheads="1"/>
              </p:cNvSpPr>
              <p:nvPr/>
            </p:nvSpPr>
            <p:spPr bwMode="auto">
              <a:xfrm>
                <a:off x="3078" y="2220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5" name="Rectangle 584"/>
              <p:cNvSpPr>
                <a:spLocks noChangeArrowheads="1"/>
              </p:cNvSpPr>
              <p:nvPr/>
            </p:nvSpPr>
            <p:spPr bwMode="auto">
              <a:xfrm>
                <a:off x="3107" y="2220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6" name="Rectangle 585"/>
              <p:cNvSpPr>
                <a:spLocks noChangeArrowheads="1"/>
              </p:cNvSpPr>
              <p:nvPr/>
            </p:nvSpPr>
            <p:spPr bwMode="auto">
              <a:xfrm>
                <a:off x="3124" y="2220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7" name="Rectangle 586"/>
              <p:cNvSpPr>
                <a:spLocks noChangeArrowheads="1"/>
              </p:cNvSpPr>
              <p:nvPr/>
            </p:nvSpPr>
            <p:spPr bwMode="auto">
              <a:xfrm>
                <a:off x="3162" y="2220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8" name="Rectangle 587"/>
              <p:cNvSpPr>
                <a:spLocks noChangeArrowheads="1"/>
              </p:cNvSpPr>
              <p:nvPr/>
            </p:nvSpPr>
            <p:spPr bwMode="auto">
              <a:xfrm>
                <a:off x="3200" y="2220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9" name="Rectangle 588"/>
              <p:cNvSpPr>
                <a:spLocks noChangeArrowheads="1"/>
              </p:cNvSpPr>
              <p:nvPr/>
            </p:nvSpPr>
            <p:spPr bwMode="auto">
              <a:xfrm>
                <a:off x="3238" y="2220"/>
                <a:ext cx="6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’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0" name="Rectangle 589"/>
              <p:cNvSpPr>
                <a:spLocks noChangeArrowheads="1"/>
              </p:cNvSpPr>
              <p:nvPr/>
            </p:nvSpPr>
            <p:spPr bwMode="auto">
              <a:xfrm>
                <a:off x="3256" y="2220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1" name="Rectangle 590"/>
              <p:cNvSpPr>
                <a:spLocks noChangeArrowheads="1"/>
              </p:cNvSpPr>
              <p:nvPr/>
            </p:nvSpPr>
            <p:spPr bwMode="auto">
              <a:xfrm>
                <a:off x="3281" y="2220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2" name="Rectangle 591"/>
              <p:cNvSpPr>
                <a:spLocks noChangeArrowheads="1"/>
              </p:cNvSpPr>
              <p:nvPr/>
            </p:nvSpPr>
            <p:spPr bwMode="auto">
              <a:xfrm>
                <a:off x="3297" y="2220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f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3" name="Rectangle 592"/>
              <p:cNvSpPr>
                <a:spLocks noChangeArrowheads="1"/>
              </p:cNvSpPr>
              <p:nvPr/>
            </p:nvSpPr>
            <p:spPr bwMode="auto">
              <a:xfrm>
                <a:off x="3320" y="2220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4" name="Rectangle 593"/>
              <p:cNvSpPr>
                <a:spLocks noChangeArrowheads="1"/>
              </p:cNvSpPr>
              <p:nvPr/>
            </p:nvSpPr>
            <p:spPr bwMode="auto">
              <a:xfrm>
                <a:off x="3355" y="2220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5" name="Rectangle 594"/>
              <p:cNvSpPr>
                <a:spLocks noChangeArrowheads="1"/>
              </p:cNvSpPr>
              <p:nvPr/>
            </p:nvSpPr>
            <p:spPr bwMode="auto">
              <a:xfrm>
                <a:off x="3390" y="2220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6" name="Rectangle 595"/>
              <p:cNvSpPr>
                <a:spLocks noChangeArrowheads="1"/>
              </p:cNvSpPr>
              <p:nvPr/>
            </p:nvSpPr>
            <p:spPr bwMode="auto">
              <a:xfrm>
                <a:off x="3407" y="2220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7" name="Rectangle 596"/>
              <p:cNvSpPr>
                <a:spLocks noChangeArrowheads="1"/>
              </p:cNvSpPr>
              <p:nvPr/>
            </p:nvSpPr>
            <p:spPr bwMode="auto">
              <a:xfrm>
                <a:off x="3424" y="2220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8" name="Rectangle 597"/>
              <p:cNvSpPr>
                <a:spLocks noChangeArrowheads="1"/>
              </p:cNvSpPr>
              <p:nvPr/>
            </p:nvSpPr>
            <p:spPr bwMode="auto">
              <a:xfrm>
                <a:off x="3462" y="2220"/>
                <a:ext cx="7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v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9" name="Rectangle 598"/>
              <p:cNvSpPr>
                <a:spLocks noChangeArrowheads="1"/>
              </p:cNvSpPr>
              <p:nvPr/>
            </p:nvSpPr>
            <p:spPr bwMode="auto">
              <a:xfrm>
                <a:off x="3495" y="2220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0" name="Rectangle 599"/>
              <p:cNvSpPr>
                <a:spLocks noChangeArrowheads="1"/>
              </p:cNvSpPr>
              <p:nvPr/>
            </p:nvSpPr>
            <p:spPr bwMode="auto">
              <a:xfrm>
                <a:off x="3530" y="2220"/>
                <a:ext cx="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1" name="Rectangle 600"/>
              <p:cNvSpPr>
                <a:spLocks noChangeArrowheads="1"/>
              </p:cNvSpPr>
              <p:nvPr/>
            </p:nvSpPr>
            <p:spPr bwMode="auto">
              <a:xfrm>
                <a:off x="3555" y="2220"/>
                <a:ext cx="10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w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2" name="Rectangle 601"/>
              <p:cNvSpPr>
                <a:spLocks noChangeArrowheads="1"/>
              </p:cNvSpPr>
              <p:nvPr/>
            </p:nvSpPr>
            <p:spPr bwMode="auto">
              <a:xfrm>
                <a:off x="3608" y="2220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3" name="Rectangle 602"/>
              <p:cNvSpPr>
                <a:spLocks noChangeArrowheads="1"/>
              </p:cNvSpPr>
              <p:nvPr/>
            </p:nvSpPr>
            <p:spPr bwMode="auto">
              <a:xfrm>
                <a:off x="3646" y="2220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4" name="Rectangle 603"/>
              <p:cNvSpPr>
                <a:spLocks noChangeArrowheads="1"/>
              </p:cNvSpPr>
              <p:nvPr/>
            </p:nvSpPr>
            <p:spPr bwMode="auto">
              <a:xfrm>
                <a:off x="3681" y="2220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5" name="Rectangle 604"/>
              <p:cNvSpPr>
                <a:spLocks noChangeArrowheads="1"/>
              </p:cNvSpPr>
              <p:nvPr/>
            </p:nvSpPr>
            <p:spPr bwMode="auto">
              <a:xfrm>
                <a:off x="3698" y="2220"/>
                <a:ext cx="10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6" name="Rectangle 605"/>
              <p:cNvSpPr>
                <a:spLocks noChangeArrowheads="1"/>
              </p:cNvSpPr>
              <p:nvPr/>
            </p:nvSpPr>
            <p:spPr bwMode="auto">
              <a:xfrm>
                <a:off x="3756" y="2220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7" name="Rectangle 606"/>
              <p:cNvSpPr>
                <a:spLocks noChangeArrowheads="1"/>
              </p:cNvSpPr>
              <p:nvPr/>
            </p:nvSpPr>
            <p:spPr bwMode="auto">
              <a:xfrm>
                <a:off x="3792" y="2220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roup 808"/>
            <p:cNvGrpSpPr>
              <a:grpSpLocks/>
            </p:cNvGrpSpPr>
            <p:nvPr/>
          </p:nvGrpSpPr>
          <p:grpSpPr bwMode="auto">
            <a:xfrm>
              <a:off x="1497" y="2220"/>
              <a:ext cx="2434" cy="749"/>
              <a:chOff x="1497" y="2220"/>
              <a:chExt cx="2434" cy="749"/>
            </a:xfrm>
          </p:grpSpPr>
          <p:sp>
            <p:nvSpPr>
              <p:cNvPr id="378" name="Rectangle 608"/>
              <p:cNvSpPr>
                <a:spLocks noChangeArrowheads="1"/>
              </p:cNvSpPr>
              <p:nvPr/>
            </p:nvSpPr>
            <p:spPr bwMode="auto">
              <a:xfrm>
                <a:off x="3829" y="2220"/>
                <a:ext cx="6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.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9" name="Rectangle 609"/>
              <p:cNvSpPr>
                <a:spLocks noChangeArrowheads="1"/>
              </p:cNvSpPr>
              <p:nvPr/>
            </p:nvSpPr>
            <p:spPr bwMode="auto">
              <a:xfrm>
                <a:off x="3848" y="2220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0" name="Rectangle 610"/>
              <p:cNvSpPr>
                <a:spLocks noChangeArrowheads="1"/>
              </p:cNvSpPr>
              <p:nvPr/>
            </p:nvSpPr>
            <p:spPr bwMode="auto">
              <a:xfrm>
                <a:off x="1608" y="2343"/>
                <a:ext cx="86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1" name="Rectangle 611"/>
              <p:cNvSpPr>
                <a:spLocks noChangeArrowheads="1"/>
              </p:cNvSpPr>
              <p:nvPr/>
            </p:nvSpPr>
            <p:spPr bwMode="auto">
              <a:xfrm>
                <a:off x="1642" y="2349"/>
                <a:ext cx="5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2" name="Rectangle 612"/>
              <p:cNvSpPr>
                <a:spLocks noChangeArrowheads="1"/>
              </p:cNvSpPr>
              <p:nvPr/>
            </p:nvSpPr>
            <p:spPr bwMode="auto">
              <a:xfrm>
                <a:off x="1718" y="2346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3" name="Rectangle 613"/>
              <p:cNvSpPr>
                <a:spLocks noChangeArrowheads="1"/>
              </p:cNvSpPr>
              <p:nvPr/>
            </p:nvSpPr>
            <p:spPr bwMode="auto">
              <a:xfrm>
                <a:off x="1753" y="2346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4" name="Rectangle 614"/>
              <p:cNvSpPr>
                <a:spLocks noChangeArrowheads="1"/>
              </p:cNvSpPr>
              <p:nvPr/>
            </p:nvSpPr>
            <p:spPr bwMode="auto">
              <a:xfrm>
                <a:off x="1778" y="2346"/>
                <a:ext cx="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5" name="Rectangle 615"/>
              <p:cNvSpPr>
                <a:spLocks noChangeArrowheads="1"/>
              </p:cNvSpPr>
              <p:nvPr/>
            </p:nvSpPr>
            <p:spPr bwMode="auto">
              <a:xfrm>
                <a:off x="1804" y="2346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6" name="Rectangle 616"/>
              <p:cNvSpPr>
                <a:spLocks noChangeArrowheads="1"/>
              </p:cNvSpPr>
              <p:nvPr/>
            </p:nvSpPr>
            <p:spPr bwMode="auto">
              <a:xfrm>
                <a:off x="1843" y="2346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7" name="Rectangle 617"/>
              <p:cNvSpPr>
                <a:spLocks noChangeArrowheads="1"/>
              </p:cNvSpPr>
              <p:nvPr/>
            </p:nvSpPr>
            <p:spPr bwMode="auto">
              <a:xfrm>
                <a:off x="1868" y="2346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8" name="Rectangle 618"/>
              <p:cNvSpPr>
                <a:spLocks noChangeArrowheads="1"/>
              </p:cNvSpPr>
              <p:nvPr/>
            </p:nvSpPr>
            <p:spPr bwMode="auto">
              <a:xfrm>
                <a:off x="1905" y="2346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9" name="Rectangle 619"/>
              <p:cNvSpPr>
                <a:spLocks noChangeArrowheads="1"/>
              </p:cNvSpPr>
              <p:nvPr/>
            </p:nvSpPr>
            <p:spPr bwMode="auto">
              <a:xfrm>
                <a:off x="1944" y="2346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0" name="Rectangle 620"/>
              <p:cNvSpPr>
                <a:spLocks noChangeArrowheads="1"/>
              </p:cNvSpPr>
              <p:nvPr/>
            </p:nvSpPr>
            <p:spPr bwMode="auto">
              <a:xfrm>
                <a:off x="1979" y="2346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: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1" name="Rectangle 621"/>
              <p:cNvSpPr>
                <a:spLocks noChangeArrowheads="1"/>
              </p:cNvSpPr>
              <p:nvPr/>
            </p:nvSpPr>
            <p:spPr bwMode="auto">
              <a:xfrm>
                <a:off x="1999" y="2346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2" name="Rectangle 622"/>
              <p:cNvSpPr>
                <a:spLocks noChangeArrowheads="1"/>
              </p:cNvSpPr>
              <p:nvPr/>
            </p:nvSpPr>
            <p:spPr bwMode="auto">
              <a:xfrm>
                <a:off x="2016" y="2346"/>
                <a:ext cx="9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3" name="Rectangle 623"/>
              <p:cNvSpPr>
                <a:spLocks noChangeArrowheads="1"/>
              </p:cNvSpPr>
              <p:nvPr/>
            </p:nvSpPr>
            <p:spPr bwMode="auto">
              <a:xfrm>
                <a:off x="2063" y="2346"/>
                <a:ext cx="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4" name="Rectangle 624"/>
              <p:cNvSpPr>
                <a:spLocks noChangeArrowheads="1"/>
              </p:cNvSpPr>
              <p:nvPr/>
            </p:nvSpPr>
            <p:spPr bwMode="auto">
              <a:xfrm>
                <a:off x="2088" y="2346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5" name="Rectangle 625"/>
              <p:cNvSpPr>
                <a:spLocks noChangeArrowheads="1"/>
              </p:cNvSpPr>
              <p:nvPr/>
            </p:nvSpPr>
            <p:spPr bwMode="auto">
              <a:xfrm>
                <a:off x="2128" y="2346"/>
                <a:ext cx="10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w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6" name="Rectangle 626"/>
              <p:cNvSpPr>
                <a:spLocks noChangeArrowheads="1"/>
              </p:cNvSpPr>
              <p:nvPr/>
            </p:nvSpPr>
            <p:spPr bwMode="auto">
              <a:xfrm>
                <a:off x="2182" y="2346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7" name="Rectangle 627"/>
              <p:cNvSpPr>
                <a:spLocks noChangeArrowheads="1"/>
              </p:cNvSpPr>
              <p:nvPr/>
            </p:nvSpPr>
            <p:spPr bwMode="auto">
              <a:xfrm>
                <a:off x="2199" y="2346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8" name="Rectangle 628"/>
              <p:cNvSpPr>
                <a:spLocks noChangeArrowheads="1"/>
              </p:cNvSpPr>
              <p:nvPr/>
            </p:nvSpPr>
            <p:spPr bwMode="auto">
              <a:xfrm>
                <a:off x="2234" y="2346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9" name="Rectangle 629"/>
              <p:cNvSpPr>
                <a:spLocks noChangeArrowheads="1"/>
              </p:cNvSpPr>
              <p:nvPr/>
            </p:nvSpPr>
            <p:spPr bwMode="auto">
              <a:xfrm>
                <a:off x="2273" y="2346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u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0" name="Rectangle 630"/>
              <p:cNvSpPr>
                <a:spLocks noChangeArrowheads="1"/>
              </p:cNvSpPr>
              <p:nvPr/>
            </p:nvSpPr>
            <p:spPr bwMode="auto">
              <a:xfrm>
                <a:off x="2311" y="2346"/>
                <a:ext cx="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1" name="Rectangle 631"/>
              <p:cNvSpPr>
                <a:spLocks noChangeArrowheads="1"/>
              </p:cNvSpPr>
              <p:nvPr/>
            </p:nvSpPr>
            <p:spPr bwMode="auto">
              <a:xfrm>
                <a:off x="2338" y="2346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2" name="Rectangle 632"/>
              <p:cNvSpPr>
                <a:spLocks noChangeArrowheads="1"/>
              </p:cNvSpPr>
              <p:nvPr/>
            </p:nvSpPr>
            <p:spPr bwMode="auto">
              <a:xfrm>
                <a:off x="2354" y="2346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3" name="Rectangle 633"/>
              <p:cNvSpPr>
                <a:spLocks noChangeArrowheads="1"/>
              </p:cNvSpPr>
              <p:nvPr/>
            </p:nvSpPr>
            <p:spPr bwMode="auto">
              <a:xfrm>
                <a:off x="2393" y="2346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4" name="Rectangle 634"/>
              <p:cNvSpPr>
                <a:spLocks noChangeArrowheads="1"/>
              </p:cNvSpPr>
              <p:nvPr/>
            </p:nvSpPr>
            <p:spPr bwMode="auto">
              <a:xfrm>
                <a:off x="2429" y="2346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5" name="Rectangle 635"/>
              <p:cNvSpPr>
                <a:spLocks noChangeArrowheads="1"/>
              </p:cNvSpPr>
              <p:nvPr/>
            </p:nvSpPr>
            <p:spPr bwMode="auto">
              <a:xfrm>
                <a:off x="2469" y="2346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6" name="Rectangle 636"/>
              <p:cNvSpPr>
                <a:spLocks noChangeArrowheads="1"/>
              </p:cNvSpPr>
              <p:nvPr/>
            </p:nvSpPr>
            <p:spPr bwMode="auto">
              <a:xfrm>
                <a:off x="2507" y="2346"/>
                <a:ext cx="6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7" name="Rectangle 637"/>
              <p:cNvSpPr>
                <a:spLocks noChangeArrowheads="1"/>
              </p:cNvSpPr>
              <p:nvPr/>
            </p:nvSpPr>
            <p:spPr bwMode="auto">
              <a:xfrm>
                <a:off x="2526" y="2346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8" name="Rectangle 638"/>
              <p:cNvSpPr>
                <a:spLocks noChangeArrowheads="1"/>
              </p:cNvSpPr>
              <p:nvPr/>
            </p:nvSpPr>
            <p:spPr bwMode="auto">
              <a:xfrm>
                <a:off x="2562" y="2346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9" name="Rectangle 639"/>
              <p:cNvSpPr>
                <a:spLocks noChangeArrowheads="1"/>
              </p:cNvSpPr>
              <p:nvPr/>
            </p:nvSpPr>
            <p:spPr bwMode="auto">
              <a:xfrm>
                <a:off x="1718" y="2471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0" name="Rectangle 640"/>
              <p:cNvSpPr>
                <a:spLocks noChangeArrowheads="1"/>
              </p:cNvSpPr>
              <p:nvPr/>
            </p:nvSpPr>
            <p:spPr bwMode="auto">
              <a:xfrm>
                <a:off x="1757" y="2471"/>
                <a:ext cx="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1" name="Rectangle 641"/>
              <p:cNvSpPr>
                <a:spLocks noChangeArrowheads="1"/>
              </p:cNvSpPr>
              <p:nvPr/>
            </p:nvSpPr>
            <p:spPr bwMode="auto">
              <a:xfrm>
                <a:off x="1782" y="2471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2" name="Rectangle 642"/>
              <p:cNvSpPr>
                <a:spLocks noChangeArrowheads="1"/>
              </p:cNvSpPr>
              <p:nvPr/>
            </p:nvSpPr>
            <p:spPr bwMode="auto">
              <a:xfrm>
                <a:off x="1817" y="2471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3" name="Rectangle 643"/>
              <p:cNvSpPr>
                <a:spLocks noChangeArrowheads="1"/>
              </p:cNvSpPr>
              <p:nvPr/>
            </p:nvSpPr>
            <p:spPr bwMode="auto">
              <a:xfrm>
                <a:off x="1855" y="2471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4" name="Rectangle 644"/>
              <p:cNvSpPr>
                <a:spLocks noChangeArrowheads="1"/>
              </p:cNvSpPr>
              <p:nvPr/>
            </p:nvSpPr>
            <p:spPr bwMode="auto">
              <a:xfrm>
                <a:off x="1880" y="2471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5" name="Rectangle 645"/>
              <p:cNvSpPr>
                <a:spLocks noChangeArrowheads="1"/>
              </p:cNvSpPr>
              <p:nvPr/>
            </p:nvSpPr>
            <p:spPr bwMode="auto">
              <a:xfrm>
                <a:off x="1915" y="2471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6" name="Rectangle 646"/>
              <p:cNvSpPr>
                <a:spLocks noChangeArrowheads="1"/>
              </p:cNvSpPr>
              <p:nvPr/>
            </p:nvSpPr>
            <p:spPr bwMode="auto">
              <a:xfrm>
                <a:off x="1932" y="2471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7" name="Rectangle 647"/>
              <p:cNvSpPr>
                <a:spLocks noChangeArrowheads="1"/>
              </p:cNvSpPr>
              <p:nvPr/>
            </p:nvSpPr>
            <p:spPr bwMode="auto">
              <a:xfrm>
                <a:off x="1970" y="2471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8" name="Rectangle 648"/>
              <p:cNvSpPr>
                <a:spLocks noChangeArrowheads="1"/>
              </p:cNvSpPr>
              <p:nvPr/>
            </p:nvSpPr>
            <p:spPr bwMode="auto">
              <a:xfrm>
                <a:off x="1986" y="2471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9" name="Rectangle 649"/>
              <p:cNvSpPr>
                <a:spLocks noChangeArrowheads="1"/>
              </p:cNvSpPr>
              <p:nvPr/>
            </p:nvSpPr>
            <p:spPr bwMode="auto">
              <a:xfrm>
                <a:off x="2015" y="2471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0" name="Rectangle 650"/>
              <p:cNvSpPr>
                <a:spLocks noChangeArrowheads="1"/>
              </p:cNvSpPr>
              <p:nvPr/>
            </p:nvSpPr>
            <p:spPr bwMode="auto">
              <a:xfrm>
                <a:off x="2051" y="2471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1" name="Rectangle 651"/>
              <p:cNvSpPr>
                <a:spLocks noChangeArrowheads="1"/>
              </p:cNvSpPr>
              <p:nvPr/>
            </p:nvSpPr>
            <p:spPr bwMode="auto">
              <a:xfrm>
                <a:off x="2088" y="2471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2" name="Rectangle 652"/>
              <p:cNvSpPr>
                <a:spLocks noChangeArrowheads="1"/>
              </p:cNvSpPr>
              <p:nvPr/>
            </p:nvSpPr>
            <p:spPr bwMode="auto">
              <a:xfrm>
                <a:off x="2117" y="2471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3" name="Rectangle 653"/>
              <p:cNvSpPr>
                <a:spLocks noChangeArrowheads="1"/>
              </p:cNvSpPr>
              <p:nvPr/>
            </p:nvSpPr>
            <p:spPr bwMode="auto">
              <a:xfrm>
                <a:off x="2152" y="2471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4" name="Rectangle 654"/>
              <p:cNvSpPr>
                <a:spLocks noChangeArrowheads="1"/>
              </p:cNvSpPr>
              <p:nvPr/>
            </p:nvSpPr>
            <p:spPr bwMode="auto">
              <a:xfrm>
                <a:off x="2169" y="2471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5" name="Rectangle 655"/>
              <p:cNvSpPr>
                <a:spLocks noChangeArrowheads="1"/>
              </p:cNvSpPr>
              <p:nvPr/>
            </p:nvSpPr>
            <p:spPr bwMode="auto">
              <a:xfrm>
                <a:off x="2207" y="2471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f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6" name="Rectangle 656"/>
              <p:cNvSpPr>
                <a:spLocks noChangeArrowheads="1"/>
              </p:cNvSpPr>
              <p:nvPr/>
            </p:nvSpPr>
            <p:spPr bwMode="auto">
              <a:xfrm>
                <a:off x="2229" y="2471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7" name="Rectangle 657"/>
              <p:cNvSpPr>
                <a:spLocks noChangeArrowheads="1"/>
              </p:cNvSpPr>
              <p:nvPr/>
            </p:nvSpPr>
            <p:spPr bwMode="auto">
              <a:xfrm>
                <a:off x="2246" y="2471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Rectangle 658"/>
              <p:cNvSpPr>
                <a:spLocks noChangeArrowheads="1"/>
              </p:cNvSpPr>
              <p:nvPr/>
            </p:nvSpPr>
            <p:spPr bwMode="auto">
              <a:xfrm>
                <a:off x="2271" y="2471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Rectangle 659"/>
              <p:cNvSpPr>
                <a:spLocks noChangeArrowheads="1"/>
              </p:cNvSpPr>
              <p:nvPr/>
            </p:nvSpPr>
            <p:spPr bwMode="auto">
              <a:xfrm>
                <a:off x="2306" y="2471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Rectangle 660"/>
              <p:cNvSpPr>
                <a:spLocks noChangeArrowheads="1"/>
              </p:cNvSpPr>
              <p:nvPr/>
            </p:nvSpPr>
            <p:spPr bwMode="auto">
              <a:xfrm>
                <a:off x="2344" y="2471"/>
                <a:ext cx="10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1" name="Rectangle 661"/>
              <p:cNvSpPr>
                <a:spLocks noChangeArrowheads="1"/>
              </p:cNvSpPr>
              <p:nvPr/>
            </p:nvSpPr>
            <p:spPr bwMode="auto">
              <a:xfrm>
                <a:off x="2402" y="2471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2" name="Rectangle 662"/>
              <p:cNvSpPr>
                <a:spLocks noChangeArrowheads="1"/>
              </p:cNvSpPr>
              <p:nvPr/>
            </p:nvSpPr>
            <p:spPr bwMode="auto">
              <a:xfrm>
                <a:off x="2419" y="2471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3" name="Rectangle 663"/>
              <p:cNvSpPr>
                <a:spLocks noChangeArrowheads="1"/>
              </p:cNvSpPr>
              <p:nvPr/>
            </p:nvSpPr>
            <p:spPr bwMode="auto">
              <a:xfrm>
                <a:off x="2436" y="2471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4" name="Rectangle 664"/>
              <p:cNvSpPr>
                <a:spLocks noChangeArrowheads="1"/>
              </p:cNvSpPr>
              <p:nvPr/>
            </p:nvSpPr>
            <p:spPr bwMode="auto">
              <a:xfrm>
                <a:off x="2474" y="2471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5" name="Rectangle 665"/>
              <p:cNvSpPr>
                <a:spLocks noChangeArrowheads="1"/>
              </p:cNvSpPr>
              <p:nvPr/>
            </p:nvSpPr>
            <p:spPr bwMode="auto">
              <a:xfrm>
                <a:off x="2509" y="2471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6" name="Rectangle 666"/>
              <p:cNvSpPr>
                <a:spLocks noChangeArrowheads="1"/>
              </p:cNvSpPr>
              <p:nvPr/>
            </p:nvSpPr>
            <p:spPr bwMode="auto">
              <a:xfrm>
                <a:off x="2547" y="2471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7" name="Rectangle 667"/>
              <p:cNvSpPr>
                <a:spLocks noChangeArrowheads="1"/>
              </p:cNvSpPr>
              <p:nvPr/>
            </p:nvSpPr>
            <p:spPr bwMode="auto">
              <a:xfrm>
                <a:off x="2571" y="2471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8" name="Rectangle 668"/>
              <p:cNvSpPr>
                <a:spLocks noChangeArrowheads="1"/>
              </p:cNvSpPr>
              <p:nvPr/>
            </p:nvSpPr>
            <p:spPr bwMode="auto">
              <a:xfrm>
                <a:off x="2588" y="2471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9" name="Rectangle 669"/>
              <p:cNvSpPr>
                <a:spLocks noChangeArrowheads="1"/>
              </p:cNvSpPr>
              <p:nvPr/>
            </p:nvSpPr>
            <p:spPr bwMode="auto">
              <a:xfrm>
                <a:off x="2613" y="2471"/>
                <a:ext cx="7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0" name="Rectangle 670"/>
              <p:cNvSpPr>
                <a:spLocks noChangeArrowheads="1"/>
              </p:cNvSpPr>
              <p:nvPr/>
            </p:nvSpPr>
            <p:spPr bwMode="auto">
              <a:xfrm>
                <a:off x="2646" y="2471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1" name="Rectangle 671"/>
              <p:cNvSpPr>
                <a:spLocks noChangeArrowheads="1"/>
              </p:cNvSpPr>
              <p:nvPr/>
            </p:nvSpPr>
            <p:spPr bwMode="auto">
              <a:xfrm>
                <a:off x="2663" y="2471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2" name="Rectangle 672"/>
              <p:cNvSpPr>
                <a:spLocks noChangeArrowheads="1"/>
              </p:cNvSpPr>
              <p:nvPr/>
            </p:nvSpPr>
            <p:spPr bwMode="auto">
              <a:xfrm>
                <a:off x="2701" y="2471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3" name="Rectangle 673"/>
              <p:cNvSpPr>
                <a:spLocks noChangeArrowheads="1"/>
              </p:cNvSpPr>
              <p:nvPr/>
            </p:nvSpPr>
            <p:spPr bwMode="auto">
              <a:xfrm>
                <a:off x="2739" y="2471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4" name="Rectangle 674"/>
              <p:cNvSpPr>
                <a:spLocks noChangeArrowheads="1"/>
              </p:cNvSpPr>
              <p:nvPr/>
            </p:nvSpPr>
            <p:spPr bwMode="auto">
              <a:xfrm>
                <a:off x="2777" y="2471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5" name="Rectangle 675"/>
              <p:cNvSpPr>
                <a:spLocks noChangeArrowheads="1"/>
              </p:cNvSpPr>
              <p:nvPr/>
            </p:nvSpPr>
            <p:spPr bwMode="auto">
              <a:xfrm>
                <a:off x="2793" y="2471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f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6" name="Rectangle 676"/>
              <p:cNvSpPr>
                <a:spLocks noChangeArrowheads="1"/>
              </p:cNvSpPr>
              <p:nvPr/>
            </p:nvSpPr>
            <p:spPr bwMode="auto">
              <a:xfrm>
                <a:off x="2816" y="2471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7" name="Rectangle 677"/>
              <p:cNvSpPr>
                <a:spLocks noChangeArrowheads="1"/>
              </p:cNvSpPr>
              <p:nvPr/>
            </p:nvSpPr>
            <p:spPr bwMode="auto">
              <a:xfrm>
                <a:off x="2854" y="2471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8" name="Rectangle 678"/>
              <p:cNvSpPr>
                <a:spLocks noChangeArrowheads="1"/>
              </p:cNvSpPr>
              <p:nvPr/>
            </p:nvSpPr>
            <p:spPr bwMode="auto">
              <a:xfrm>
                <a:off x="2883" y="2471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9" name="Rectangle 679"/>
              <p:cNvSpPr>
                <a:spLocks noChangeArrowheads="1"/>
              </p:cNvSpPr>
              <p:nvPr/>
            </p:nvSpPr>
            <p:spPr bwMode="auto">
              <a:xfrm>
                <a:off x="2907" y="2471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0" name="Rectangle 680"/>
              <p:cNvSpPr>
                <a:spLocks noChangeArrowheads="1"/>
              </p:cNvSpPr>
              <p:nvPr/>
            </p:nvSpPr>
            <p:spPr bwMode="auto">
              <a:xfrm>
                <a:off x="2943" y="2471"/>
                <a:ext cx="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1" name="Rectangle 681"/>
              <p:cNvSpPr>
                <a:spLocks noChangeArrowheads="1"/>
              </p:cNvSpPr>
              <p:nvPr/>
            </p:nvSpPr>
            <p:spPr bwMode="auto">
              <a:xfrm>
                <a:off x="2967" y="2471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2" name="Rectangle 682"/>
              <p:cNvSpPr>
                <a:spLocks noChangeArrowheads="1"/>
              </p:cNvSpPr>
              <p:nvPr/>
            </p:nvSpPr>
            <p:spPr bwMode="auto">
              <a:xfrm>
                <a:off x="2984" y="2471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3" name="Rectangle 683"/>
              <p:cNvSpPr>
                <a:spLocks noChangeArrowheads="1"/>
              </p:cNvSpPr>
              <p:nvPr/>
            </p:nvSpPr>
            <p:spPr bwMode="auto">
              <a:xfrm>
                <a:off x="3022" y="2471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4" name="Rectangle 684"/>
              <p:cNvSpPr>
                <a:spLocks noChangeArrowheads="1"/>
              </p:cNvSpPr>
              <p:nvPr/>
            </p:nvSpPr>
            <p:spPr bwMode="auto">
              <a:xfrm>
                <a:off x="3039" y="2471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5" name="Rectangle 685"/>
              <p:cNvSpPr>
                <a:spLocks noChangeArrowheads="1"/>
              </p:cNvSpPr>
              <p:nvPr/>
            </p:nvSpPr>
            <p:spPr bwMode="auto">
              <a:xfrm>
                <a:off x="3077" y="2471"/>
                <a:ext cx="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6" name="Rectangle 686"/>
              <p:cNvSpPr>
                <a:spLocks noChangeArrowheads="1"/>
              </p:cNvSpPr>
              <p:nvPr/>
            </p:nvSpPr>
            <p:spPr bwMode="auto">
              <a:xfrm>
                <a:off x="3102" y="2471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7" name="Rectangle 687"/>
              <p:cNvSpPr>
                <a:spLocks noChangeArrowheads="1"/>
              </p:cNvSpPr>
              <p:nvPr/>
            </p:nvSpPr>
            <p:spPr bwMode="auto">
              <a:xfrm>
                <a:off x="3140" y="2471"/>
                <a:ext cx="10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w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8" name="Rectangle 688"/>
              <p:cNvSpPr>
                <a:spLocks noChangeArrowheads="1"/>
              </p:cNvSpPr>
              <p:nvPr/>
            </p:nvSpPr>
            <p:spPr bwMode="auto">
              <a:xfrm>
                <a:off x="3193" y="2471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9" name="Rectangle 689"/>
              <p:cNvSpPr>
                <a:spLocks noChangeArrowheads="1"/>
              </p:cNvSpPr>
              <p:nvPr/>
            </p:nvSpPr>
            <p:spPr bwMode="auto">
              <a:xfrm>
                <a:off x="3217" y="2471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0" name="Rectangle 690"/>
              <p:cNvSpPr>
                <a:spLocks noChangeArrowheads="1"/>
              </p:cNvSpPr>
              <p:nvPr/>
            </p:nvSpPr>
            <p:spPr bwMode="auto">
              <a:xfrm>
                <a:off x="3256" y="2471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1" name="Rectangle 691"/>
              <p:cNvSpPr>
                <a:spLocks noChangeArrowheads="1"/>
              </p:cNvSpPr>
              <p:nvPr/>
            </p:nvSpPr>
            <p:spPr bwMode="auto">
              <a:xfrm>
                <a:off x="3272" y="2471"/>
                <a:ext cx="10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2" name="Rectangle 692"/>
              <p:cNvSpPr>
                <a:spLocks noChangeArrowheads="1"/>
              </p:cNvSpPr>
              <p:nvPr/>
            </p:nvSpPr>
            <p:spPr bwMode="auto">
              <a:xfrm>
                <a:off x="3330" y="2471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3" name="Rectangle 693"/>
              <p:cNvSpPr>
                <a:spLocks noChangeArrowheads="1"/>
              </p:cNvSpPr>
              <p:nvPr/>
            </p:nvSpPr>
            <p:spPr bwMode="auto">
              <a:xfrm>
                <a:off x="3347" y="2471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4" name="Rectangle 694"/>
              <p:cNvSpPr>
                <a:spLocks noChangeArrowheads="1"/>
              </p:cNvSpPr>
              <p:nvPr/>
            </p:nvSpPr>
            <p:spPr bwMode="auto">
              <a:xfrm>
                <a:off x="3385" y="2471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5" name="Rectangle 695"/>
              <p:cNvSpPr>
                <a:spLocks noChangeArrowheads="1"/>
              </p:cNvSpPr>
              <p:nvPr/>
            </p:nvSpPr>
            <p:spPr bwMode="auto">
              <a:xfrm>
                <a:off x="3423" y="2471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6" name="Rectangle 696"/>
              <p:cNvSpPr>
                <a:spLocks noChangeArrowheads="1"/>
              </p:cNvSpPr>
              <p:nvPr/>
            </p:nvSpPr>
            <p:spPr bwMode="auto">
              <a:xfrm>
                <a:off x="3452" y="2471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7" name="Rectangle 697"/>
              <p:cNvSpPr>
                <a:spLocks noChangeArrowheads="1"/>
              </p:cNvSpPr>
              <p:nvPr/>
            </p:nvSpPr>
            <p:spPr bwMode="auto">
              <a:xfrm>
                <a:off x="3487" y="2471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8" name="Rectangle 698"/>
              <p:cNvSpPr>
                <a:spLocks noChangeArrowheads="1"/>
              </p:cNvSpPr>
              <p:nvPr/>
            </p:nvSpPr>
            <p:spPr bwMode="auto">
              <a:xfrm>
                <a:off x="3512" y="2471"/>
                <a:ext cx="6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.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9" name="Rectangle 699"/>
              <p:cNvSpPr>
                <a:spLocks noChangeArrowheads="1"/>
              </p:cNvSpPr>
              <p:nvPr/>
            </p:nvSpPr>
            <p:spPr bwMode="auto">
              <a:xfrm>
                <a:off x="3530" y="2471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0" name="Rectangle 700"/>
              <p:cNvSpPr>
                <a:spLocks noChangeArrowheads="1"/>
              </p:cNvSpPr>
              <p:nvPr/>
            </p:nvSpPr>
            <p:spPr bwMode="auto">
              <a:xfrm>
                <a:off x="1497" y="2593"/>
                <a:ext cx="91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1" name="Rectangle 701"/>
              <p:cNvSpPr>
                <a:spLocks noChangeArrowheads="1"/>
              </p:cNvSpPr>
              <p:nvPr/>
            </p:nvSpPr>
            <p:spPr bwMode="auto">
              <a:xfrm>
                <a:off x="1538" y="2593"/>
                <a:ext cx="9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" name="Rectangle 702"/>
              <p:cNvSpPr>
                <a:spLocks noChangeArrowheads="1"/>
              </p:cNvSpPr>
              <p:nvPr/>
            </p:nvSpPr>
            <p:spPr bwMode="auto">
              <a:xfrm>
                <a:off x="1584" y="2593"/>
                <a:ext cx="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" name="Rectangle 703"/>
              <p:cNvSpPr>
                <a:spLocks noChangeArrowheads="1"/>
              </p:cNvSpPr>
              <p:nvPr/>
            </p:nvSpPr>
            <p:spPr bwMode="auto">
              <a:xfrm>
                <a:off x="1626" y="2593"/>
                <a:ext cx="9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4" name="Rectangle 704"/>
              <p:cNvSpPr>
                <a:spLocks noChangeArrowheads="1"/>
              </p:cNvSpPr>
              <p:nvPr/>
            </p:nvSpPr>
            <p:spPr bwMode="auto">
              <a:xfrm>
                <a:off x="1673" y="2593"/>
                <a:ext cx="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" name="Rectangle 705"/>
              <p:cNvSpPr>
                <a:spLocks noChangeArrowheads="1"/>
              </p:cNvSpPr>
              <p:nvPr/>
            </p:nvSpPr>
            <p:spPr bwMode="auto">
              <a:xfrm>
                <a:off x="1716" y="2593"/>
                <a:ext cx="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6" name="Rectangle 706"/>
              <p:cNvSpPr>
                <a:spLocks noChangeArrowheads="1"/>
              </p:cNvSpPr>
              <p:nvPr/>
            </p:nvSpPr>
            <p:spPr bwMode="auto">
              <a:xfrm>
                <a:off x="1735" y="2593"/>
                <a:ext cx="7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7" name="Rectangle 707"/>
              <p:cNvSpPr>
                <a:spLocks noChangeArrowheads="1"/>
              </p:cNvSpPr>
              <p:nvPr/>
            </p:nvSpPr>
            <p:spPr bwMode="auto">
              <a:xfrm>
                <a:off x="1765" y="2593"/>
                <a:ext cx="9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8" name="Rectangle 708"/>
              <p:cNvSpPr>
                <a:spLocks noChangeArrowheads="1"/>
              </p:cNvSpPr>
              <p:nvPr/>
            </p:nvSpPr>
            <p:spPr bwMode="auto">
              <a:xfrm>
                <a:off x="1811" y="2593"/>
                <a:ext cx="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9" name="Rectangle 709"/>
              <p:cNvSpPr>
                <a:spLocks noChangeArrowheads="1"/>
              </p:cNvSpPr>
              <p:nvPr/>
            </p:nvSpPr>
            <p:spPr bwMode="auto">
              <a:xfrm>
                <a:off x="1855" y="2593"/>
                <a:ext cx="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0" name="Rectangle 710"/>
              <p:cNvSpPr>
                <a:spLocks noChangeArrowheads="1"/>
              </p:cNvSpPr>
              <p:nvPr/>
            </p:nvSpPr>
            <p:spPr bwMode="auto">
              <a:xfrm>
                <a:off x="1874" y="2593"/>
                <a:ext cx="9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1" name="Rectangle 711"/>
              <p:cNvSpPr>
                <a:spLocks noChangeArrowheads="1"/>
              </p:cNvSpPr>
              <p:nvPr/>
            </p:nvSpPr>
            <p:spPr bwMode="auto">
              <a:xfrm>
                <a:off x="1920" y="2593"/>
                <a:ext cx="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2" name="Rectangle 712"/>
              <p:cNvSpPr>
                <a:spLocks noChangeArrowheads="1"/>
              </p:cNvSpPr>
              <p:nvPr/>
            </p:nvSpPr>
            <p:spPr bwMode="auto">
              <a:xfrm>
                <a:off x="1962" y="2593"/>
                <a:ext cx="7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3" name="Rectangle 713"/>
              <p:cNvSpPr>
                <a:spLocks noChangeArrowheads="1"/>
              </p:cNvSpPr>
              <p:nvPr/>
            </p:nvSpPr>
            <p:spPr bwMode="auto">
              <a:xfrm>
                <a:off x="1992" y="2593"/>
                <a:ext cx="9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" panose="020F070203040403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4" name="Rectangle 714"/>
              <p:cNvSpPr>
                <a:spLocks noChangeArrowheads="1"/>
              </p:cNvSpPr>
              <p:nvPr/>
            </p:nvSpPr>
            <p:spPr bwMode="auto">
              <a:xfrm>
                <a:off x="2039" y="2593"/>
                <a:ext cx="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5" name="Rectangle 715"/>
              <p:cNvSpPr>
                <a:spLocks noChangeArrowheads="1"/>
              </p:cNvSpPr>
              <p:nvPr/>
            </p:nvSpPr>
            <p:spPr bwMode="auto">
              <a:xfrm>
                <a:off x="1608" y="2734"/>
                <a:ext cx="86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6" name="Rectangle 716"/>
              <p:cNvSpPr>
                <a:spLocks noChangeArrowheads="1"/>
              </p:cNvSpPr>
              <p:nvPr/>
            </p:nvSpPr>
            <p:spPr bwMode="auto">
              <a:xfrm>
                <a:off x="1642" y="2740"/>
                <a:ext cx="5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7" name="Rectangle 717"/>
              <p:cNvSpPr>
                <a:spLocks noChangeArrowheads="1"/>
              </p:cNvSpPr>
              <p:nvPr/>
            </p:nvSpPr>
            <p:spPr bwMode="auto">
              <a:xfrm>
                <a:off x="1718" y="2737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8" name="Rectangle 718"/>
              <p:cNvSpPr>
                <a:spLocks noChangeArrowheads="1"/>
              </p:cNvSpPr>
              <p:nvPr/>
            </p:nvSpPr>
            <p:spPr bwMode="auto">
              <a:xfrm>
                <a:off x="1753" y="2737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9" name="Rectangle 719"/>
              <p:cNvSpPr>
                <a:spLocks noChangeArrowheads="1"/>
              </p:cNvSpPr>
              <p:nvPr/>
            </p:nvSpPr>
            <p:spPr bwMode="auto">
              <a:xfrm>
                <a:off x="1778" y="2737"/>
                <a:ext cx="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0" name="Rectangle 720"/>
              <p:cNvSpPr>
                <a:spLocks noChangeArrowheads="1"/>
              </p:cNvSpPr>
              <p:nvPr/>
            </p:nvSpPr>
            <p:spPr bwMode="auto">
              <a:xfrm>
                <a:off x="1804" y="2737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1" name="Rectangle 721"/>
              <p:cNvSpPr>
                <a:spLocks noChangeArrowheads="1"/>
              </p:cNvSpPr>
              <p:nvPr/>
            </p:nvSpPr>
            <p:spPr bwMode="auto">
              <a:xfrm>
                <a:off x="1843" y="2737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2" name="Rectangle 722"/>
              <p:cNvSpPr>
                <a:spLocks noChangeArrowheads="1"/>
              </p:cNvSpPr>
              <p:nvPr/>
            </p:nvSpPr>
            <p:spPr bwMode="auto">
              <a:xfrm>
                <a:off x="1868" y="273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3" name="Rectangle 723"/>
              <p:cNvSpPr>
                <a:spLocks noChangeArrowheads="1"/>
              </p:cNvSpPr>
              <p:nvPr/>
            </p:nvSpPr>
            <p:spPr bwMode="auto">
              <a:xfrm>
                <a:off x="1905" y="2737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4" name="Rectangle 724"/>
              <p:cNvSpPr>
                <a:spLocks noChangeArrowheads="1"/>
              </p:cNvSpPr>
              <p:nvPr/>
            </p:nvSpPr>
            <p:spPr bwMode="auto">
              <a:xfrm>
                <a:off x="1944" y="2737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5" name="Rectangle 725"/>
              <p:cNvSpPr>
                <a:spLocks noChangeArrowheads="1"/>
              </p:cNvSpPr>
              <p:nvPr/>
            </p:nvSpPr>
            <p:spPr bwMode="auto">
              <a:xfrm>
                <a:off x="1979" y="2737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: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6" name="Rectangle 726"/>
              <p:cNvSpPr>
                <a:spLocks noChangeArrowheads="1"/>
              </p:cNvSpPr>
              <p:nvPr/>
            </p:nvSpPr>
            <p:spPr bwMode="auto">
              <a:xfrm>
                <a:off x="1999" y="2737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7" name="Rectangle 727"/>
              <p:cNvSpPr>
                <a:spLocks noChangeArrowheads="1"/>
              </p:cNvSpPr>
              <p:nvPr/>
            </p:nvSpPr>
            <p:spPr bwMode="auto">
              <a:xfrm>
                <a:off x="2016" y="273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8" name="Rectangle 728"/>
              <p:cNvSpPr>
                <a:spLocks noChangeArrowheads="1"/>
              </p:cNvSpPr>
              <p:nvPr/>
            </p:nvSpPr>
            <p:spPr bwMode="auto">
              <a:xfrm>
                <a:off x="2052" y="2737"/>
                <a:ext cx="10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w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9" name="Rectangle 729"/>
              <p:cNvSpPr>
                <a:spLocks noChangeArrowheads="1"/>
              </p:cNvSpPr>
              <p:nvPr/>
            </p:nvSpPr>
            <p:spPr bwMode="auto">
              <a:xfrm>
                <a:off x="2107" y="273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0" name="Rectangle 730"/>
              <p:cNvSpPr>
                <a:spLocks noChangeArrowheads="1"/>
              </p:cNvSpPr>
              <p:nvPr/>
            </p:nvSpPr>
            <p:spPr bwMode="auto">
              <a:xfrm>
                <a:off x="2143" y="2737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1" name="Rectangle 731"/>
              <p:cNvSpPr>
                <a:spLocks noChangeArrowheads="1"/>
              </p:cNvSpPr>
              <p:nvPr/>
            </p:nvSpPr>
            <p:spPr bwMode="auto">
              <a:xfrm>
                <a:off x="2182" y="2737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k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2" name="Rectangle 732"/>
              <p:cNvSpPr>
                <a:spLocks noChangeArrowheads="1"/>
              </p:cNvSpPr>
              <p:nvPr/>
            </p:nvSpPr>
            <p:spPr bwMode="auto">
              <a:xfrm>
                <a:off x="2217" y="2737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3" name="Rectangle 733"/>
              <p:cNvSpPr>
                <a:spLocks noChangeArrowheads="1"/>
              </p:cNvSpPr>
              <p:nvPr/>
            </p:nvSpPr>
            <p:spPr bwMode="auto">
              <a:xfrm>
                <a:off x="2234" y="2737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4" name="Rectangle 734"/>
              <p:cNvSpPr>
                <a:spLocks noChangeArrowheads="1"/>
              </p:cNvSpPr>
              <p:nvPr/>
            </p:nvSpPr>
            <p:spPr bwMode="auto">
              <a:xfrm>
                <a:off x="2260" y="2737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5" name="Rectangle 735"/>
              <p:cNvSpPr>
                <a:spLocks noChangeArrowheads="1"/>
              </p:cNvSpPr>
              <p:nvPr/>
            </p:nvSpPr>
            <p:spPr bwMode="auto">
              <a:xfrm>
                <a:off x="2299" y="273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6" name="Rectangle 736"/>
              <p:cNvSpPr>
                <a:spLocks noChangeArrowheads="1"/>
              </p:cNvSpPr>
              <p:nvPr/>
            </p:nvSpPr>
            <p:spPr bwMode="auto">
              <a:xfrm>
                <a:off x="2335" y="2737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7" name="Rectangle 737"/>
              <p:cNvSpPr>
                <a:spLocks noChangeArrowheads="1"/>
              </p:cNvSpPr>
              <p:nvPr/>
            </p:nvSpPr>
            <p:spPr bwMode="auto">
              <a:xfrm>
                <a:off x="2352" y="273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8" name="Rectangle 738"/>
              <p:cNvSpPr>
                <a:spLocks noChangeArrowheads="1"/>
              </p:cNvSpPr>
              <p:nvPr/>
            </p:nvSpPr>
            <p:spPr bwMode="auto">
              <a:xfrm>
                <a:off x="2388" y="2737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9" name="Rectangle 739"/>
              <p:cNvSpPr>
                <a:spLocks noChangeArrowheads="1"/>
              </p:cNvSpPr>
              <p:nvPr/>
            </p:nvSpPr>
            <p:spPr bwMode="auto">
              <a:xfrm>
                <a:off x="2427" y="2737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v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0" name="Rectangle 740"/>
              <p:cNvSpPr>
                <a:spLocks noChangeArrowheads="1"/>
              </p:cNvSpPr>
              <p:nvPr/>
            </p:nvSpPr>
            <p:spPr bwMode="auto">
              <a:xfrm>
                <a:off x="2461" y="2737"/>
                <a:ext cx="6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1" name="Rectangle 741"/>
              <p:cNvSpPr>
                <a:spLocks noChangeArrowheads="1"/>
              </p:cNvSpPr>
              <p:nvPr/>
            </p:nvSpPr>
            <p:spPr bwMode="auto">
              <a:xfrm>
                <a:off x="2479" y="2737"/>
                <a:ext cx="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2" name="Rectangle 742"/>
              <p:cNvSpPr>
                <a:spLocks noChangeArrowheads="1"/>
              </p:cNvSpPr>
              <p:nvPr/>
            </p:nvSpPr>
            <p:spPr bwMode="auto">
              <a:xfrm>
                <a:off x="2505" y="2737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3" name="Rectangle 743"/>
              <p:cNvSpPr>
                <a:spLocks noChangeArrowheads="1"/>
              </p:cNvSpPr>
              <p:nvPr/>
            </p:nvSpPr>
            <p:spPr bwMode="auto">
              <a:xfrm>
                <a:off x="2544" y="2737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4" name="Rectangle 744"/>
              <p:cNvSpPr>
                <a:spLocks noChangeArrowheads="1"/>
              </p:cNvSpPr>
              <p:nvPr/>
            </p:nvSpPr>
            <p:spPr bwMode="auto">
              <a:xfrm>
                <a:off x="2583" y="2737"/>
                <a:ext cx="11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5" name="Rectangle 745"/>
              <p:cNvSpPr>
                <a:spLocks noChangeArrowheads="1"/>
              </p:cNvSpPr>
              <p:nvPr/>
            </p:nvSpPr>
            <p:spPr bwMode="auto">
              <a:xfrm>
                <a:off x="2642" y="2737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6" name="Rectangle 746"/>
              <p:cNvSpPr>
                <a:spLocks noChangeArrowheads="1"/>
              </p:cNvSpPr>
              <p:nvPr/>
            </p:nvSpPr>
            <p:spPr bwMode="auto">
              <a:xfrm>
                <a:off x="2678" y="2737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7" name="Rectangle 747"/>
              <p:cNvSpPr>
                <a:spLocks noChangeArrowheads="1"/>
              </p:cNvSpPr>
              <p:nvPr/>
            </p:nvSpPr>
            <p:spPr bwMode="auto">
              <a:xfrm>
                <a:off x="2718" y="2737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8" name="Rectangle 748"/>
              <p:cNvSpPr>
                <a:spLocks noChangeArrowheads="1"/>
              </p:cNvSpPr>
              <p:nvPr/>
            </p:nvSpPr>
            <p:spPr bwMode="auto">
              <a:xfrm>
                <a:off x="2743" y="2737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9" name="Rectangle 749"/>
              <p:cNvSpPr>
                <a:spLocks noChangeArrowheads="1"/>
              </p:cNvSpPr>
              <p:nvPr/>
            </p:nvSpPr>
            <p:spPr bwMode="auto">
              <a:xfrm>
                <a:off x="1718" y="2862"/>
                <a:ext cx="11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W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0" name="Rectangle 750"/>
              <p:cNvSpPr>
                <a:spLocks noChangeArrowheads="1"/>
              </p:cNvSpPr>
              <p:nvPr/>
            </p:nvSpPr>
            <p:spPr bwMode="auto">
              <a:xfrm>
                <a:off x="1784" y="2862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1" name="Rectangle 751"/>
              <p:cNvSpPr>
                <a:spLocks noChangeArrowheads="1"/>
              </p:cNvSpPr>
              <p:nvPr/>
            </p:nvSpPr>
            <p:spPr bwMode="auto">
              <a:xfrm>
                <a:off x="1822" y="2862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2" name="Rectangle 752"/>
              <p:cNvSpPr>
                <a:spLocks noChangeArrowheads="1"/>
              </p:cNvSpPr>
              <p:nvPr/>
            </p:nvSpPr>
            <p:spPr bwMode="auto">
              <a:xfrm>
                <a:off x="1860" y="2862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3" name="Rectangle 753"/>
              <p:cNvSpPr>
                <a:spLocks noChangeArrowheads="1"/>
              </p:cNvSpPr>
              <p:nvPr/>
            </p:nvSpPr>
            <p:spPr bwMode="auto">
              <a:xfrm>
                <a:off x="1885" y="2862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4" name="Rectangle 754"/>
              <p:cNvSpPr>
                <a:spLocks noChangeArrowheads="1"/>
              </p:cNvSpPr>
              <p:nvPr/>
            </p:nvSpPr>
            <p:spPr bwMode="auto">
              <a:xfrm>
                <a:off x="1901" y="2862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5" name="Rectangle 755"/>
              <p:cNvSpPr>
                <a:spLocks noChangeArrowheads="1"/>
              </p:cNvSpPr>
              <p:nvPr/>
            </p:nvSpPr>
            <p:spPr bwMode="auto">
              <a:xfrm>
                <a:off x="1930" y="2862"/>
                <a:ext cx="10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6" name="Rectangle 756"/>
              <p:cNvSpPr>
                <a:spLocks noChangeArrowheads="1"/>
              </p:cNvSpPr>
              <p:nvPr/>
            </p:nvSpPr>
            <p:spPr bwMode="auto">
              <a:xfrm>
                <a:off x="1988" y="2862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7" name="Rectangle 757"/>
              <p:cNvSpPr>
                <a:spLocks noChangeArrowheads="1"/>
              </p:cNvSpPr>
              <p:nvPr/>
            </p:nvSpPr>
            <p:spPr bwMode="auto">
              <a:xfrm>
                <a:off x="2026" y="2862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8" name="Rectangle 758"/>
              <p:cNvSpPr>
                <a:spLocks noChangeArrowheads="1"/>
              </p:cNvSpPr>
              <p:nvPr/>
            </p:nvSpPr>
            <p:spPr bwMode="auto">
              <a:xfrm>
                <a:off x="2043" y="2862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9" name="Rectangle 759"/>
              <p:cNvSpPr>
                <a:spLocks noChangeArrowheads="1"/>
              </p:cNvSpPr>
              <p:nvPr/>
            </p:nvSpPr>
            <p:spPr bwMode="auto">
              <a:xfrm>
                <a:off x="2060" y="2862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0" name="Rectangle 760"/>
              <p:cNvSpPr>
                <a:spLocks noChangeArrowheads="1"/>
              </p:cNvSpPr>
              <p:nvPr/>
            </p:nvSpPr>
            <p:spPr bwMode="auto">
              <a:xfrm>
                <a:off x="2077" y="2862"/>
                <a:ext cx="7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1" name="Rectangle 761"/>
              <p:cNvSpPr>
                <a:spLocks noChangeArrowheads="1"/>
              </p:cNvSpPr>
              <p:nvPr/>
            </p:nvSpPr>
            <p:spPr bwMode="auto">
              <a:xfrm>
                <a:off x="2107" y="2862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2" name="Rectangle 762"/>
              <p:cNvSpPr>
                <a:spLocks noChangeArrowheads="1"/>
              </p:cNvSpPr>
              <p:nvPr/>
            </p:nvSpPr>
            <p:spPr bwMode="auto">
              <a:xfrm>
                <a:off x="2145" y="2862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3" name="Rectangle 763"/>
              <p:cNvSpPr>
                <a:spLocks noChangeArrowheads="1"/>
              </p:cNvSpPr>
              <p:nvPr/>
            </p:nvSpPr>
            <p:spPr bwMode="auto">
              <a:xfrm>
                <a:off x="2183" y="2862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4" name="Rectangle 764"/>
              <p:cNvSpPr>
                <a:spLocks noChangeArrowheads="1"/>
              </p:cNvSpPr>
              <p:nvPr/>
            </p:nvSpPr>
            <p:spPr bwMode="auto">
              <a:xfrm>
                <a:off x="2221" y="2862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5" name="Rectangle 765"/>
              <p:cNvSpPr>
                <a:spLocks noChangeArrowheads="1"/>
              </p:cNvSpPr>
              <p:nvPr/>
            </p:nvSpPr>
            <p:spPr bwMode="auto">
              <a:xfrm>
                <a:off x="2259" y="2862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6" name="Rectangle 766"/>
              <p:cNvSpPr>
                <a:spLocks noChangeArrowheads="1"/>
              </p:cNvSpPr>
              <p:nvPr/>
            </p:nvSpPr>
            <p:spPr bwMode="auto">
              <a:xfrm>
                <a:off x="2294" y="2862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7" name="Rectangle 767"/>
              <p:cNvSpPr>
                <a:spLocks noChangeArrowheads="1"/>
              </p:cNvSpPr>
              <p:nvPr/>
            </p:nvSpPr>
            <p:spPr bwMode="auto">
              <a:xfrm>
                <a:off x="2323" y="2862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8" name="Rectangle 768"/>
              <p:cNvSpPr>
                <a:spLocks noChangeArrowheads="1"/>
              </p:cNvSpPr>
              <p:nvPr/>
            </p:nvSpPr>
            <p:spPr bwMode="auto">
              <a:xfrm>
                <a:off x="2340" y="2862"/>
                <a:ext cx="7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9" name="Rectangle 769"/>
              <p:cNvSpPr>
                <a:spLocks noChangeArrowheads="1"/>
              </p:cNvSpPr>
              <p:nvPr/>
            </p:nvSpPr>
            <p:spPr bwMode="auto">
              <a:xfrm>
                <a:off x="2370" y="2862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0" name="Rectangle 770"/>
              <p:cNvSpPr>
                <a:spLocks noChangeArrowheads="1"/>
              </p:cNvSpPr>
              <p:nvPr/>
            </p:nvSpPr>
            <p:spPr bwMode="auto">
              <a:xfrm>
                <a:off x="2408" y="2862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1" name="Rectangle 771"/>
              <p:cNvSpPr>
                <a:spLocks noChangeArrowheads="1"/>
              </p:cNvSpPr>
              <p:nvPr/>
            </p:nvSpPr>
            <p:spPr bwMode="auto">
              <a:xfrm>
                <a:off x="2446" y="2862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2" name="Rectangle 772"/>
              <p:cNvSpPr>
                <a:spLocks noChangeArrowheads="1"/>
              </p:cNvSpPr>
              <p:nvPr/>
            </p:nvSpPr>
            <p:spPr bwMode="auto">
              <a:xfrm>
                <a:off x="2463" y="2862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3" name="Rectangle 773"/>
              <p:cNvSpPr>
                <a:spLocks noChangeArrowheads="1"/>
              </p:cNvSpPr>
              <p:nvPr/>
            </p:nvSpPr>
            <p:spPr bwMode="auto">
              <a:xfrm>
                <a:off x="2501" y="2862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4" name="Rectangle 774"/>
              <p:cNvSpPr>
                <a:spLocks noChangeArrowheads="1"/>
              </p:cNvSpPr>
              <p:nvPr/>
            </p:nvSpPr>
            <p:spPr bwMode="auto">
              <a:xfrm>
                <a:off x="2536" y="2862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5" name="Rectangle 775"/>
              <p:cNvSpPr>
                <a:spLocks noChangeArrowheads="1"/>
              </p:cNvSpPr>
              <p:nvPr/>
            </p:nvSpPr>
            <p:spPr bwMode="auto">
              <a:xfrm>
                <a:off x="2574" y="2862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6" name="Rectangle 776"/>
              <p:cNvSpPr>
                <a:spLocks noChangeArrowheads="1"/>
              </p:cNvSpPr>
              <p:nvPr/>
            </p:nvSpPr>
            <p:spPr bwMode="auto">
              <a:xfrm>
                <a:off x="2612" y="2862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7" name="Rectangle 777"/>
              <p:cNvSpPr>
                <a:spLocks noChangeArrowheads="1"/>
              </p:cNvSpPr>
              <p:nvPr/>
            </p:nvSpPr>
            <p:spPr bwMode="auto">
              <a:xfrm>
                <a:off x="2629" y="2862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8" name="Rectangle 778"/>
              <p:cNvSpPr>
                <a:spLocks noChangeArrowheads="1"/>
              </p:cNvSpPr>
              <p:nvPr/>
            </p:nvSpPr>
            <p:spPr bwMode="auto">
              <a:xfrm>
                <a:off x="2664" y="2862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9" name="Rectangle 779"/>
              <p:cNvSpPr>
                <a:spLocks noChangeArrowheads="1"/>
              </p:cNvSpPr>
              <p:nvPr/>
            </p:nvSpPr>
            <p:spPr bwMode="auto">
              <a:xfrm>
                <a:off x="2681" y="2862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0" name="Rectangle 780"/>
              <p:cNvSpPr>
                <a:spLocks noChangeArrowheads="1"/>
              </p:cNvSpPr>
              <p:nvPr/>
            </p:nvSpPr>
            <p:spPr bwMode="auto">
              <a:xfrm>
                <a:off x="2706" y="2862"/>
                <a:ext cx="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1" name="Rectangle 781"/>
              <p:cNvSpPr>
                <a:spLocks noChangeArrowheads="1"/>
              </p:cNvSpPr>
              <p:nvPr/>
            </p:nvSpPr>
            <p:spPr bwMode="auto">
              <a:xfrm>
                <a:off x="2730" y="2862"/>
                <a:ext cx="7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2" name="Rectangle 782"/>
              <p:cNvSpPr>
                <a:spLocks noChangeArrowheads="1"/>
              </p:cNvSpPr>
              <p:nvPr/>
            </p:nvSpPr>
            <p:spPr bwMode="auto">
              <a:xfrm>
                <a:off x="2764" y="2862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3" name="Rectangle 783"/>
              <p:cNvSpPr>
                <a:spLocks noChangeArrowheads="1"/>
              </p:cNvSpPr>
              <p:nvPr/>
            </p:nvSpPr>
            <p:spPr bwMode="auto">
              <a:xfrm>
                <a:off x="2780" y="2862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4" name="Rectangle 784"/>
              <p:cNvSpPr>
                <a:spLocks noChangeArrowheads="1"/>
              </p:cNvSpPr>
              <p:nvPr/>
            </p:nvSpPr>
            <p:spPr bwMode="auto">
              <a:xfrm>
                <a:off x="2805" y="2862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5" name="Rectangle 785"/>
              <p:cNvSpPr>
                <a:spLocks noChangeArrowheads="1"/>
              </p:cNvSpPr>
              <p:nvPr/>
            </p:nvSpPr>
            <p:spPr bwMode="auto">
              <a:xfrm>
                <a:off x="2843" y="2862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6" name="Rectangle 786"/>
              <p:cNvSpPr>
                <a:spLocks noChangeArrowheads="1"/>
              </p:cNvSpPr>
              <p:nvPr/>
            </p:nvSpPr>
            <p:spPr bwMode="auto">
              <a:xfrm>
                <a:off x="2860" y="2862"/>
                <a:ext cx="10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7" name="Rectangle 787"/>
              <p:cNvSpPr>
                <a:spLocks noChangeArrowheads="1"/>
              </p:cNvSpPr>
              <p:nvPr/>
            </p:nvSpPr>
            <p:spPr bwMode="auto">
              <a:xfrm>
                <a:off x="2918" y="2862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8" name="Rectangle 788"/>
              <p:cNvSpPr>
                <a:spLocks noChangeArrowheads="1"/>
              </p:cNvSpPr>
              <p:nvPr/>
            </p:nvSpPr>
            <p:spPr bwMode="auto">
              <a:xfrm>
                <a:off x="2956" y="2862"/>
                <a:ext cx="7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k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9" name="Rectangle 789"/>
              <p:cNvSpPr>
                <a:spLocks noChangeArrowheads="1"/>
              </p:cNvSpPr>
              <p:nvPr/>
            </p:nvSpPr>
            <p:spPr bwMode="auto">
              <a:xfrm>
                <a:off x="2990" y="2862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0" name="Rectangle 790"/>
              <p:cNvSpPr>
                <a:spLocks noChangeArrowheads="1"/>
              </p:cNvSpPr>
              <p:nvPr/>
            </p:nvSpPr>
            <p:spPr bwMode="auto">
              <a:xfrm>
                <a:off x="3025" y="2862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1" name="Rectangle 791"/>
              <p:cNvSpPr>
                <a:spLocks noChangeArrowheads="1"/>
              </p:cNvSpPr>
              <p:nvPr/>
            </p:nvSpPr>
            <p:spPr bwMode="auto">
              <a:xfrm>
                <a:off x="3041" y="2862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2" name="Rectangle 792"/>
              <p:cNvSpPr>
                <a:spLocks noChangeArrowheads="1"/>
              </p:cNvSpPr>
              <p:nvPr/>
            </p:nvSpPr>
            <p:spPr bwMode="auto">
              <a:xfrm>
                <a:off x="3066" y="2862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3" name="Rectangle 793"/>
              <p:cNvSpPr>
                <a:spLocks noChangeArrowheads="1"/>
              </p:cNvSpPr>
              <p:nvPr/>
            </p:nvSpPr>
            <p:spPr bwMode="auto">
              <a:xfrm>
                <a:off x="3104" y="2862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4" name="Rectangle 794"/>
              <p:cNvSpPr>
                <a:spLocks noChangeArrowheads="1"/>
              </p:cNvSpPr>
              <p:nvPr/>
            </p:nvSpPr>
            <p:spPr bwMode="auto">
              <a:xfrm>
                <a:off x="3121" y="2862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5" name="Rectangle 795"/>
              <p:cNvSpPr>
                <a:spLocks noChangeArrowheads="1"/>
              </p:cNvSpPr>
              <p:nvPr/>
            </p:nvSpPr>
            <p:spPr bwMode="auto">
              <a:xfrm>
                <a:off x="3159" y="2862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6" name="Rectangle 796"/>
              <p:cNvSpPr>
                <a:spLocks noChangeArrowheads="1"/>
              </p:cNvSpPr>
              <p:nvPr/>
            </p:nvSpPr>
            <p:spPr bwMode="auto">
              <a:xfrm>
                <a:off x="3197" y="2862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7" name="Rectangle 797"/>
              <p:cNvSpPr>
                <a:spLocks noChangeArrowheads="1"/>
              </p:cNvSpPr>
              <p:nvPr/>
            </p:nvSpPr>
            <p:spPr bwMode="auto">
              <a:xfrm>
                <a:off x="3226" y="2862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8" name="Rectangle 798"/>
              <p:cNvSpPr>
                <a:spLocks noChangeArrowheads="1"/>
              </p:cNvSpPr>
              <p:nvPr/>
            </p:nvSpPr>
            <p:spPr bwMode="auto">
              <a:xfrm>
                <a:off x="3242" y="2862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b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9" name="Rectangle 799"/>
              <p:cNvSpPr>
                <a:spLocks noChangeArrowheads="1"/>
              </p:cNvSpPr>
              <p:nvPr/>
            </p:nvSpPr>
            <p:spPr bwMode="auto">
              <a:xfrm>
                <a:off x="3280" y="2862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0" name="Rectangle 800"/>
              <p:cNvSpPr>
                <a:spLocks noChangeArrowheads="1"/>
              </p:cNvSpPr>
              <p:nvPr/>
            </p:nvSpPr>
            <p:spPr bwMode="auto">
              <a:xfrm>
                <a:off x="3315" y="2862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1" name="Rectangle 801"/>
              <p:cNvSpPr>
                <a:spLocks noChangeArrowheads="1"/>
              </p:cNvSpPr>
              <p:nvPr/>
            </p:nvSpPr>
            <p:spPr bwMode="auto">
              <a:xfrm>
                <a:off x="3340" y="2862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2" name="Rectangle 802"/>
              <p:cNvSpPr>
                <a:spLocks noChangeArrowheads="1"/>
              </p:cNvSpPr>
              <p:nvPr/>
            </p:nvSpPr>
            <p:spPr bwMode="auto">
              <a:xfrm>
                <a:off x="3365" y="2862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3" name="Rectangle 803"/>
              <p:cNvSpPr>
                <a:spLocks noChangeArrowheads="1"/>
              </p:cNvSpPr>
              <p:nvPr/>
            </p:nvSpPr>
            <p:spPr bwMode="auto">
              <a:xfrm>
                <a:off x="3400" y="2862"/>
                <a:ext cx="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4" name="Rectangle 804"/>
              <p:cNvSpPr>
                <a:spLocks noChangeArrowheads="1"/>
              </p:cNvSpPr>
              <p:nvPr/>
            </p:nvSpPr>
            <p:spPr bwMode="auto">
              <a:xfrm>
                <a:off x="3425" y="2862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5" name="Rectangle 805"/>
              <p:cNvSpPr>
                <a:spLocks noChangeArrowheads="1"/>
              </p:cNvSpPr>
              <p:nvPr/>
            </p:nvSpPr>
            <p:spPr bwMode="auto">
              <a:xfrm>
                <a:off x="3442" y="2862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6" name="Rectangle 806"/>
              <p:cNvSpPr>
                <a:spLocks noChangeArrowheads="1"/>
              </p:cNvSpPr>
              <p:nvPr/>
            </p:nvSpPr>
            <p:spPr bwMode="auto">
              <a:xfrm>
                <a:off x="3480" y="2862"/>
                <a:ext cx="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7" name="Rectangle 807"/>
              <p:cNvSpPr>
                <a:spLocks noChangeArrowheads="1"/>
              </p:cNvSpPr>
              <p:nvPr/>
            </p:nvSpPr>
            <p:spPr bwMode="auto">
              <a:xfrm>
                <a:off x="3505" y="2862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roup 1009"/>
            <p:cNvGrpSpPr>
              <a:grpSpLocks/>
            </p:cNvGrpSpPr>
            <p:nvPr/>
          </p:nvGrpSpPr>
          <p:grpSpPr bwMode="auto">
            <a:xfrm>
              <a:off x="1608" y="2862"/>
              <a:ext cx="2654" cy="610"/>
              <a:chOff x="1608" y="2862"/>
              <a:chExt cx="2654" cy="610"/>
            </a:xfrm>
          </p:grpSpPr>
          <p:sp>
            <p:nvSpPr>
              <p:cNvPr id="178" name="Rectangle 809"/>
              <p:cNvSpPr>
                <a:spLocks noChangeArrowheads="1"/>
              </p:cNvSpPr>
              <p:nvPr/>
            </p:nvSpPr>
            <p:spPr bwMode="auto">
              <a:xfrm>
                <a:off x="3521" y="2862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Rectangle 810"/>
              <p:cNvSpPr>
                <a:spLocks noChangeArrowheads="1"/>
              </p:cNvSpPr>
              <p:nvPr/>
            </p:nvSpPr>
            <p:spPr bwMode="auto">
              <a:xfrm>
                <a:off x="3557" y="2862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Rectangle 811"/>
              <p:cNvSpPr>
                <a:spLocks noChangeArrowheads="1"/>
              </p:cNvSpPr>
              <p:nvPr/>
            </p:nvSpPr>
            <p:spPr bwMode="auto">
              <a:xfrm>
                <a:off x="3595" y="2862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Rectangle 812"/>
              <p:cNvSpPr>
                <a:spLocks noChangeArrowheads="1"/>
              </p:cNvSpPr>
              <p:nvPr/>
            </p:nvSpPr>
            <p:spPr bwMode="auto">
              <a:xfrm>
                <a:off x="3623" y="2862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Rectangle 813"/>
              <p:cNvSpPr>
                <a:spLocks noChangeArrowheads="1"/>
              </p:cNvSpPr>
              <p:nvPr/>
            </p:nvSpPr>
            <p:spPr bwMode="auto">
              <a:xfrm>
                <a:off x="3640" y="2862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814"/>
              <p:cNvSpPr>
                <a:spLocks noChangeArrowheads="1"/>
              </p:cNvSpPr>
              <p:nvPr/>
            </p:nvSpPr>
            <p:spPr bwMode="auto">
              <a:xfrm>
                <a:off x="3675" y="2862"/>
                <a:ext cx="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815"/>
              <p:cNvSpPr>
                <a:spLocks noChangeArrowheads="1"/>
              </p:cNvSpPr>
              <p:nvPr/>
            </p:nvSpPr>
            <p:spPr bwMode="auto">
              <a:xfrm>
                <a:off x="3701" y="2862"/>
                <a:ext cx="8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?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816"/>
              <p:cNvSpPr>
                <a:spLocks noChangeArrowheads="1"/>
              </p:cNvSpPr>
              <p:nvPr/>
            </p:nvSpPr>
            <p:spPr bwMode="auto">
              <a:xfrm>
                <a:off x="3735" y="2862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Rectangle 817"/>
              <p:cNvSpPr>
                <a:spLocks noChangeArrowheads="1"/>
              </p:cNvSpPr>
              <p:nvPr/>
            </p:nvSpPr>
            <p:spPr bwMode="auto">
              <a:xfrm>
                <a:off x="1608" y="2986"/>
                <a:ext cx="86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Rectangle 818"/>
              <p:cNvSpPr>
                <a:spLocks noChangeArrowheads="1"/>
              </p:cNvSpPr>
              <p:nvPr/>
            </p:nvSpPr>
            <p:spPr bwMode="auto">
              <a:xfrm>
                <a:off x="1642" y="2992"/>
                <a:ext cx="5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Rectangle 819"/>
              <p:cNvSpPr>
                <a:spLocks noChangeArrowheads="1"/>
              </p:cNvSpPr>
              <p:nvPr/>
            </p:nvSpPr>
            <p:spPr bwMode="auto">
              <a:xfrm>
                <a:off x="1718" y="2989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Rectangle 820"/>
              <p:cNvSpPr>
                <a:spLocks noChangeArrowheads="1"/>
              </p:cNvSpPr>
              <p:nvPr/>
            </p:nvSpPr>
            <p:spPr bwMode="auto">
              <a:xfrm>
                <a:off x="1753" y="2989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Rectangle 821"/>
              <p:cNvSpPr>
                <a:spLocks noChangeArrowheads="1"/>
              </p:cNvSpPr>
              <p:nvPr/>
            </p:nvSpPr>
            <p:spPr bwMode="auto">
              <a:xfrm>
                <a:off x="1778" y="2989"/>
                <a:ext cx="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Rectangle 822"/>
              <p:cNvSpPr>
                <a:spLocks noChangeArrowheads="1"/>
              </p:cNvSpPr>
              <p:nvPr/>
            </p:nvSpPr>
            <p:spPr bwMode="auto">
              <a:xfrm>
                <a:off x="1804" y="2989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Rectangle 823"/>
              <p:cNvSpPr>
                <a:spLocks noChangeArrowheads="1"/>
              </p:cNvSpPr>
              <p:nvPr/>
            </p:nvSpPr>
            <p:spPr bwMode="auto">
              <a:xfrm>
                <a:off x="1843" y="2989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Rectangle 824"/>
              <p:cNvSpPr>
                <a:spLocks noChangeArrowheads="1"/>
              </p:cNvSpPr>
              <p:nvPr/>
            </p:nvSpPr>
            <p:spPr bwMode="auto">
              <a:xfrm>
                <a:off x="1868" y="2989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Rectangle 825"/>
              <p:cNvSpPr>
                <a:spLocks noChangeArrowheads="1"/>
              </p:cNvSpPr>
              <p:nvPr/>
            </p:nvSpPr>
            <p:spPr bwMode="auto">
              <a:xfrm>
                <a:off x="1905" y="2989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Rectangle 826"/>
              <p:cNvSpPr>
                <a:spLocks noChangeArrowheads="1"/>
              </p:cNvSpPr>
              <p:nvPr/>
            </p:nvSpPr>
            <p:spPr bwMode="auto">
              <a:xfrm>
                <a:off x="1944" y="2989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Rectangle 827"/>
              <p:cNvSpPr>
                <a:spLocks noChangeArrowheads="1"/>
              </p:cNvSpPr>
              <p:nvPr/>
            </p:nvSpPr>
            <p:spPr bwMode="auto">
              <a:xfrm>
                <a:off x="1979" y="2989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: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Rectangle 828"/>
              <p:cNvSpPr>
                <a:spLocks noChangeArrowheads="1"/>
              </p:cNvSpPr>
              <p:nvPr/>
            </p:nvSpPr>
            <p:spPr bwMode="auto">
              <a:xfrm>
                <a:off x="1999" y="2989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Rectangle 829"/>
              <p:cNvSpPr>
                <a:spLocks noChangeArrowheads="1"/>
              </p:cNvSpPr>
              <p:nvPr/>
            </p:nvSpPr>
            <p:spPr bwMode="auto">
              <a:xfrm>
                <a:off x="2016" y="2989"/>
                <a:ext cx="9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B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Rectangle 830"/>
              <p:cNvSpPr>
                <a:spLocks noChangeArrowheads="1"/>
              </p:cNvSpPr>
              <p:nvPr/>
            </p:nvSpPr>
            <p:spPr bwMode="auto">
              <a:xfrm>
                <a:off x="2057" y="2989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u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831"/>
              <p:cNvSpPr>
                <a:spLocks noChangeArrowheads="1"/>
              </p:cNvSpPr>
              <p:nvPr/>
            </p:nvSpPr>
            <p:spPr bwMode="auto">
              <a:xfrm>
                <a:off x="2096" y="2989"/>
                <a:ext cx="6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Rectangle 832"/>
              <p:cNvSpPr>
                <a:spLocks noChangeArrowheads="1"/>
              </p:cNvSpPr>
              <p:nvPr/>
            </p:nvSpPr>
            <p:spPr bwMode="auto">
              <a:xfrm>
                <a:off x="2114" y="2989"/>
                <a:ext cx="6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Rectangle 833"/>
              <p:cNvSpPr>
                <a:spLocks noChangeArrowheads="1"/>
              </p:cNvSpPr>
              <p:nvPr/>
            </p:nvSpPr>
            <p:spPr bwMode="auto">
              <a:xfrm>
                <a:off x="2132" y="2989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Rectangle 834"/>
              <p:cNvSpPr>
                <a:spLocks noChangeArrowheads="1"/>
              </p:cNvSpPr>
              <p:nvPr/>
            </p:nvSpPr>
            <p:spPr bwMode="auto">
              <a:xfrm>
                <a:off x="2171" y="2989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Rectangle 835"/>
              <p:cNvSpPr>
                <a:spLocks noChangeArrowheads="1"/>
              </p:cNvSpPr>
              <p:nvPr/>
            </p:nvSpPr>
            <p:spPr bwMode="auto">
              <a:xfrm>
                <a:off x="2187" y="2989"/>
                <a:ext cx="9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5" name="Rectangle 836"/>
              <p:cNvSpPr>
                <a:spLocks noChangeArrowheads="1"/>
              </p:cNvSpPr>
              <p:nvPr/>
            </p:nvSpPr>
            <p:spPr bwMode="auto">
              <a:xfrm>
                <a:off x="2234" y="2989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Rectangle 837"/>
              <p:cNvSpPr>
                <a:spLocks noChangeArrowheads="1"/>
              </p:cNvSpPr>
              <p:nvPr/>
            </p:nvSpPr>
            <p:spPr bwMode="auto">
              <a:xfrm>
                <a:off x="2273" y="2989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b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" name="Rectangle 838"/>
              <p:cNvSpPr>
                <a:spLocks noChangeArrowheads="1"/>
              </p:cNvSpPr>
              <p:nvPr/>
            </p:nvSpPr>
            <p:spPr bwMode="auto">
              <a:xfrm>
                <a:off x="2312" y="2989"/>
                <a:ext cx="6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" name="Rectangle 839"/>
              <p:cNvSpPr>
                <a:spLocks noChangeArrowheads="1"/>
              </p:cNvSpPr>
              <p:nvPr/>
            </p:nvSpPr>
            <p:spPr bwMode="auto">
              <a:xfrm>
                <a:off x="2330" y="2989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Rectangle 840"/>
              <p:cNvSpPr>
                <a:spLocks noChangeArrowheads="1"/>
              </p:cNvSpPr>
              <p:nvPr/>
            </p:nvSpPr>
            <p:spPr bwMode="auto">
              <a:xfrm>
                <a:off x="2356" y="2989"/>
                <a:ext cx="7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841"/>
              <p:cNvSpPr>
                <a:spLocks noChangeArrowheads="1"/>
              </p:cNvSpPr>
              <p:nvPr/>
            </p:nvSpPr>
            <p:spPr bwMode="auto">
              <a:xfrm>
                <a:off x="2385" y="2989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1" name="Rectangle 842"/>
              <p:cNvSpPr>
                <a:spLocks noChangeArrowheads="1"/>
              </p:cNvSpPr>
              <p:nvPr/>
            </p:nvSpPr>
            <p:spPr bwMode="auto">
              <a:xfrm>
                <a:off x="1718" y="311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2" name="Rectangle 843"/>
              <p:cNvSpPr>
                <a:spLocks noChangeArrowheads="1"/>
              </p:cNvSpPr>
              <p:nvPr/>
            </p:nvSpPr>
            <p:spPr bwMode="auto">
              <a:xfrm>
                <a:off x="1755" y="3114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Rectangle 844"/>
              <p:cNvSpPr>
                <a:spLocks noChangeArrowheads="1"/>
              </p:cNvSpPr>
              <p:nvPr/>
            </p:nvSpPr>
            <p:spPr bwMode="auto">
              <a:xfrm>
                <a:off x="1783" y="3114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Rectangle 845"/>
              <p:cNvSpPr>
                <a:spLocks noChangeArrowheads="1"/>
              </p:cNvSpPr>
              <p:nvPr/>
            </p:nvSpPr>
            <p:spPr bwMode="auto">
              <a:xfrm>
                <a:off x="1808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5" name="Rectangle 846"/>
              <p:cNvSpPr>
                <a:spLocks noChangeArrowheads="1"/>
              </p:cNvSpPr>
              <p:nvPr/>
            </p:nvSpPr>
            <p:spPr bwMode="auto">
              <a:xfrm>
                <a:off x="1846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b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6" name="Rectangle 847"/>
              <p:cNvSpPr>
                <a:spLocks noChangeArrowheads="1"/>
              </p:cNvSpPr>
              <p:nvPr/>
            </p:nvSpPr>
            <p:spPr bwMode="auto">
              <a:xfrm>
                <a:off x="1884" y="3114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7" name="Rectangle 848"/>
              <p:cNvSpPr>
                <a:spLocks noChangeArrowheads="1"/>
              </p:cNvSpPr>
              <p:nvPr/>
            </p:nvSpPr>
            <p:spPr bwMode="auto">
              <a:xfrm>
                <a:off x="1901" y="3114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8" name="Rectangle 849"/>
              <p:cNvSpPr>
                <a:spLocks noChangeArrowheads="1"/>
              </p:cNvSpPr>
              <p:nvPr/>
            </p:nvSpPr>
            <p:spPr bwMode="auto">
              <a:xfrm>
                <a:off x="1917" y="3114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" name="Rectangle 850"/>
              <p:cNvSpPr>
                <a:spLocks noChangeArrowheads="1"/>
              </p:cNvSpPr>
              <p:nvPr/>
            </p:nvSpPr>
            <p:spPr bwMode="auto">
              <a:xfrm>
                <a:off x="1946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851"/>
              <p:cNvSpPr>
                <a:spLocks noChangeArrowheads="1"/>
              </p:cNvSpPr>
              <p:nvPr/>
            </p:nvSpPr>
            <p:spPr bwMode="auto">
              <a:xfrm>
                <a:off x="1984" y="311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1" name="Rectangle 852"/>
              <p:cNvSpPr>
                <a:spLocks noChangeArrowheads="1"/>
              </p:cNvSpPr>
              <p:nvPr/>
            </p:nvSpPr>
            <p:spPr bwMode="auto">
              <a:xfrm>
                <a:off x="2001" y="3114"/>
                <a:ext cx="7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“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853"/>
              <p:cNvSpPr>
                <a:spLocks noChangeArrowheads="1"/>
              </p:cNvSpPr>
              <p:nvPr/>
            </p:nvSpPr>
            <p:spPr bwMode="auto">
              <a:xfrm>
                <a:off x="2032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3" name="Rectangle 854"/>
              <p:cNvSpPr>
                <a:spLocks noChangeArrowheads="1"/>
              </p:cNvSpPr>
              <p:nvPr/>
            </p:nvSpPr>
            <p:spPr bwMode="auto">
              <a:xfrm>
                <a:off x="2069" y="3114"/>
                <a:ext cx="7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4" name="Rectangle 855"/>
              <p:cNvSpPr>
                <a:spLocks noChangeArrowheads="1"/>
              </p:cNvSpPr>
              <p:nvPr/>
            </p:nvSpPr>
            <p:spPr bwMode="auto">
              <a:xfrm>
                <a:off x="2100" y="3114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5" name="Rectangle 856"/>
              <p:cNvSpPr>
                <a:spLocks noChangeArrowheads="1"/>
              </p:cNvSpPr>
              <p:nvPr/>
            </p:nvSpPr>
            <p:spPr bwMode="auto">
              <a:xfrm>
                <a:off x="2125" y="3114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6" name="Rectangle 857"/>
              <p:cNvSpPr>
                <a:spLocks noChangeArrowheads="1"/>
              </p:cNvSpPr>
              <p:nvPr/>
            </p:nvSpPr>
            <p:spPr bwMode="auto">
              <a:xfrm>
                <a:off x="2142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7" name="Rectangle 858"/>
              <p:cNvSpPr>
                <a:spLocks noChangeArrowheads="1"/>
              </p:cNvSpPr>
              <p:nvPr/>
            </p:nvSpPr>
            <p:spPr bwMode="auto">
              <a:xfrm>
                <a:off x="2180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8" name="Rectangle 859"/>
              <p:cNvSpPr>
                <a:spLocks noChangeArrowheads="1"/>
              </p:cNvSpPr>
              <p:nvPr/>
            </p:nvSpPr>
            <p:spPr bwMode="auto">
              <a:xfrm>
                <a:off x="2218" y="311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9" name="Rectangle 860"/>
              <p:cNvSpPr>
                <a:spLocks noChangeArrowheads="1"/>
              </p:cNvSpPr>
              <p:nvPr/>
            </p:nvSpPr>
            <p:spPr bwMode="auto">
              <a:xfrm>
                <a:off x="2234" y="3114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0" name="Rectangle 861"/>
              <p:cNvSpPr>
                <a:spLocks noChangeArrowheads="1"/>
              </p:cNvSpPr>
              <p:nvPr/>
            </p:nvSpPr>
            <p:spPr bwMode="auto">
              <a:xfrm>
                <a:off x="2259" y="3114"/>
                <a:ext cx="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1" name="Rectangle 862"/>
              <p:cNvSpPr>
                <a:spLocks noChangeArrowheads="1"/>
              </p:cNvSpPr>
              <p:nvPr/>
            </p:nvSpPr>
            <p:spPr bwMode="auto">
              <a:xfrm>
                <a:off x="2284" y="3114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2" name="Rectangle 863"/>
              <p:cNvSpPr>
                <a:spLocks noChangeArrowheads="1"/>
              </p:cNvSpPr>
              <p:nvPr/>
            </p:nvSpPr>
            <p:spPr bwMode="auto">
              <a:xfrm>
                <a:off x="2301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Rectangle 864"/>
              <p:cNvSpPr>
                <a:spLocks noChangeArrowheads="1"/>
              </p:cNvSpPr>
              <p:nvPr/>
            </p:nvSpPr>
            <p:spPr bwMode="auto">
              <a:xfrm>
                <a:off x="2339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Rectangle 865"/>
              <p:cNvSpPr>
                <a:spLocks noChangeArrowheads="1"/>
              </p:cNvSpPr>
              <p:nvPr/>
            </p:nvSpPr>
            <p:spPr bwMode="auto">
              <a:xfrm>
                <a:off x="2377" y="3114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5" name="Rectangle 866"/>
              <p:cNvSpPr>
                <a:spLocks noChangeArrowheads="1"/>
              </p:cNvSpPr>
              <p:nvPr/>
            </p:nvSpPr>
            <p:spPr bwMode="auto">
              <a:xfrm>
                <a:off x="2412" y="3114"/>
                <a:ext cx="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6" name="Rectangle 867"/>
              <p:cNvSpPr>
                <a:spLocks noChangeArrowheads="1"/>
              </p:cNvSpPr>
              <p:nvPr/>
            </p:nvSpPr>
            <p:spPr bwMode="auto">
              <a:xfrm>
                <a:off x="2438" y="3114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7" name="Rectangle 868"/>
              <p:cNvSpPr>
                <a:spLocks noChangeArrowheads="1"/>
              </p:cNvSpPr>
              <p:nvPr/>
            </p:nvSpPr>
            <p:spPr bwMode="auto">
              <a:xfrm>
                <a:off x="2466" y="3114"/>
                <a:ext cx="7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”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8" name="Rectangle 869"/>
              <p:cNvSpPr>
                <a:spLocks noChangeArrowheads="1"/>
              </p:cNvSpPr>
              <p:nvPr/>
            </p:nvSpPr>
            <p:spPr bwMode="auto">
              <a:xfrm>
                <a:off x="2497" y="311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9" name="Rectangle 870"/>
              <p:cNvSpPr>
                <a:spLocks noChangeArrowheads="1"/>
              </p:cNvSpPr>
              <p:nvPr/>
            </p:nvSpPr>
            <p:spPr bwMode="auto">
              <a:xfrm>
                <a:off x="2514" y="3114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0" name="Rectangle 871"/>
              <p:cNvSpPr>
                <a:spLocks noChangeArrowheads="1"/>
              </p:cNvSpPr>
              <p:nvPr/>
            </p:nvSpPr>
            <p:spPr bwMode="auto">
              <a:xfrm>
                <a:off x="2539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1" name="Rectangle 872"/>
              <p:cNvSpPr>
                <a:spLocks noChangeArrowheads="1"/>
              </p:cNvSpPr>
              <p:nvPr/>
            </p:nvSpPr>
            <p:spPr bwMode="auto">
              <a:xfrm>
                <a:off x="2577" y="311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2" name="Rectangle 873"/>
              <p:cNvSpPr>
                <a:spLocks noChangeArrowheads="1"/>
              </p:cNvSpPr>
              <p:nvPr/>
            </p:nvSpPr>
            <p:spPr bwMode="auto">
              <a:xfrm>
                <a:off x="2593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3" name="Rectangle 874"/>
              <p:cNvSpPr>
                <a:spLocks noChangeArrowheads="1"/>
              </p:cNvSpPr>
              <p:nvPr/>
            </p:nvSpPr>
            <p:spPr bwMode="auto">
              <a:xfrm>
                <a:off x="2631" y="3114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4" name="Rectangle 875"/>
              <p:cNvSpPr>
                <a:spLocks noChangeArrowheads="1"/>
              </p:cNvSpPr>
              <p:nvPr/>
            </p:nvSpPr>
            <p:spPr bwMode="auto">
              <a:xfrm>
                <a:off x="2666" y="3114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5" name="Rectangle 876"/>
              <p:cNvSpPr>
                <a:spLocks noChangeArrowheads="1"/>
              </p:cNvSpPr>
              <p:nvPr/>
            </p:nvSpPr>
            <p:spPr bwMode="auto">
              <a:xfrm>
                <a:off x="2683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6" name="Rectangle 877"/>
              <p:cNvSpPr>
                <a:spLocks noChangeArrowheads="1"/>
              </p:cNvSpPr>
              <p:nvPr/>
            </p:nvSpPr>
            <p:spPr bwMode="auto">
              <a:xfrm>
                <a:off x="2721" y="311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7" name="Rectangle 878"/>
              <p:cNvSpPr>
                <a:spLocks noChangeArrowheads="1"/>
              </p:cNvSpPr>
              <p:nvPr/>
            </p:nvSpPr>
            <p:spPr bwMode="auto">
              <a:xfrm>
                <a:off x="2738" y="3114"/>
                <a:ext cx="7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k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8" name="Rectangle 879"/>
              <p:cNvSpPr>
                <a:spLocks noChangeArrowheads="1"/>
              </p:cNvSpPr>
              <p:nvPr/>
            </p:nvSpPr>
            <p:spPr bwMode="auto">
              <a:xfrm>
                <a:off x="2771" y="3114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9" name="Rectangle 880"/>
              <p:cNvSpPr>
                <a:spLocks noChangeArrowheads="1"/>
              </p:cNvSpPr>
              <p:nvPr/>
            </p:nvSpPr>
            <p:spPr bwMode="auto">
              <a:xfrm>
                <a:off x="2807" y="3114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0" name="Rectangle 881"/>
              <p:cNvSpPr>
                <a:spLocks noChangeArrowheads="1"/>
              </p:cNvSpPr>
              <p:nvPr/>
            </p:nvSpPr>
            <p:spPr bwMode="auto">
              <a:xfrm>
                <a:off x="2842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1" name="Rectangle 882"/>
              <p:cNvSpPr>
                <a:spLocks noChangeArrowheads="1"/>
              </p:cNvSpPr>
              <p:nvPr/>
            </p:nvSpPr>
            <p:spPr bwMode="auto">
              <a:xfrm>
                <a:off x="2880" y="311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2" name="Rectangle 883"/>
              <p:cNvSpPr>
                <a:spLocks noChangeArrowheads="1"/>
              </p:cNvSpPr>
              <p:nvPr/>
            </p:nvSpPr>
            <p:spPr bwMode="auto">
              <a:xfrm>
                <a:off x="2896" y="3114"/>
                <a:ext cx="7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3" name="Rectangle 884"/>
              <p:cNvSpPr>
                <a:spLocks noChangeArrowheads="1"/>
              </p:cNvSpPr>
              <p:nvPr/>
            </p:nvSpPr>
            <p:spPr bwMode="auto">
              <a:xfrm>
                <a:off x="2929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4" name="Rectangle 885"/>
              <p:cNvSpPr>
                <a:spLocks noChangeArrowheads="1"/>
              </p:cNvSpPr>
              <p:nvPr/>
            </p:nvSpPr>
            <p:spPr bwMode="auto">
              <a:xfrm>
                <a:off x="2967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u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5" name="Rectangle 886"/>
              <p:cNvSpPr>
                <a:spLocks noChangeArrowheads="1"/>
              </p:cNvSpPr>
              <p:nvPr/>
            </p:nvSpPr>
            <p:spPr bwMode="auto">
              <a:xfrm>
                <a:off x="3005" y="311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6" name="Rectangle 887"/>
              <p:cNvSpPr>
                <a:spLocks noChangeArrowheads="1"/>
              </p:cNvSpPr>
              <p:nvPr/>
            </p:nvSpPr>
            <p:spPr bwMode="auto">
              <a:xfrm>
                <a:off x="3022" y="3114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(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7" name="Rectangle 888"/>
              <p:cNvSpPr>
                <a:spLocks noChangeArrowheads="1"/>
              </p:cNvSpPr>
              <p:nvPr/>
            </p:nvSpPr>
            <p:spPr bwMode="auto">
              <a:xfrm>
                <a:off x="3044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8" name="Rectangle 889"/>
              <p:cNvSpPr>
                <a:spLocks noChangeArrowheads="1"/>
              </p:cNvSpPr>
              <p:nvPr/>
            </p:nvSpPr>
            <p:spPr bwMode="auto">
              <a:xfrm>
                <a:off x="3082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9" name="Rectangle 890"/>
              <p:cNvSpPr>
                <a:spLocks noChangeArrowheads="1"/>
              </p:cNvSpPr>
              <p:nvPr/>
            </p:nvSpPr>
            <p:spPr bwMode="auto">
              <a:xfrm>
                <a:off x="3120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0" name="Rectangle 891"/>
              <p:cNvSpPr>
                <a:spLocks noChangeArrowheads="1"/>
              </p:cNvSpPr>
              <p:nvPr/>
            </p:nvSpPr>
            <p:spPr bwMode="auto">
              <a:xfrm>
                <a:off x="3158" y="311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1" name="Rectangle 892"/>
              <p:cNvSpPr>
                <a:spLocks noChangeArrowheads="1"/>
              </p:cNvSpPr>
              <p:nvPr/>
            </p:nvSpPr>
            <p:spPr bwMode="auto">
              <a:xfrm>
                <a:off x="3174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2" name="Rectangle 893"/>
              <p:cNvSpPr>
                <a:spLocks noChangeArrowheads="1"/>
              </p:cNvSpPr>
              <p:nvPr/>
            </p:nvSpPr>
            <p:spPr bwMode="auto">
              <a:xfrm>
                <a:off x="3213" y="3114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3" name="Rectangle 894"/>
              <p:cNvSpPr>
                <a:spLocks noChangeArrowheads="1"/>
              </p:cNvSpPr>
              <p:nvPr/>
            </p:nvSpPr>
            <p:spPr bwMode="auto">
              <a:xfrm>
                <a:off x="3237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4" name="Rectangle 895"/>
              <p:cNvSpPr>
                <a:spLocks noChangeArrowheads="1"/>
              </p:cNvSpPr>
              <p:nvPr/>
            </p:nvSpPr>
            <p:spPr bwMode="auto">
              <a:xfrm>
                <a:off x="3275" y="3114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Rectangle 896"/>
              <p:cNvSpPr>
                <a:spLocks noChangeArrowheads="1"/>
              </p:cNvSpPr>
              <p:nvPr/>
            </p:nvSpPr>
            <p:spPr bwMode="auto">
              <a:xfrm>
                <a:off x="3310" y="3114"/>
                <a:ext cx="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Rectangle 897"/>
              <p:cNvSpPr>
                <a:spLocks noChangeArrowheads="1"/>
              </p:cNvSpPr>
              <p:nvPr/>
            </p:nvSpPr>
            <p:spPr bwMode="auto">
              <a:xfrm>
                <a:off x="3336" y="3114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Rectangle 898"/>
              <p:cNvSpPr>
                <a:spLocks noChangeArrowheads="1"/>
              </p:cNvSpPr>
              <p:nvPr/>
            </p:nvSpPr>
            <p:spPr bwMode="auto">
              <a:xfrm>
                <a:off x="3364" y="3114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)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Rectangle 899"/>
              <p:cNvSpPr>
                <a:spLocks noChangeArrowheads="1"/>
              </p:cNvSpPr>
              <p:nvPr/>
            </p:nvSpPr>
            <p:spPr bwMode="auto">
              <a:xfrm>
                <a:off x="3386" y="311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9" name="Rectangle 900"/>
              <p:cNvSpPr>
                <a:spLocks noChangeArrowheads="1"/>
              </p:cNvSpPr>
              <p:nvPr/>
            </p:nvSpPr>
            <p:spPr bwMode="auto">
              <a:xfrm>
                <a:off x="3403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0" name="Rectangle 901"/>
              <p:cNvSpPr>
                <a:spLocks noChangeArrowheads="1"/>
              </p:cNvSpPr>
              <p:nvPr/>
            </p:nvSpPr>
            <p:spPr bwMode="auto">
              <a:xfrm>
                <a:off x="3441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1" name="Rectangle 902"/>
              <p:cNvSpPr>
                <a:spLocks noChangeArrowheads="1"/>
              </p:cNvSpPr>
              <p:nvPr/>
            </p:nvSpPr>
            <p:spPr bwMode="auto">
              <a:xfrm>
                <a:off x="3479" y="311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" name="Rectangle 903"/>
              <p:cNvSpPr>
                <a:spLocks noChangeArrowheads="1"/>
              </p:cNvSpPr>
              <p:nvPr/>
            </p:nvSpPr>
            <p:spPr bwMode="auto">
              <a:xfrm>
                <a:off x="3496" y="3114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3" name="Rectangle 904"/>
              <p:cNvSpPr>
                <a:spLocks noChangeArrowheads="1"/>
              </p:cNvSpPr>
              <p:nvPr/>
            </p:nvSpPr>
            <p:spPr bwMode="auto">
              <a:xfrm>
                <a:off x="3521" y="3114"/>
                <a:ext cx="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4" name="Rectangle 905"/>
              <p:cNvSpPr>
                <a:spLocks noChangeArrowheads="1"/>
              </p:cNvSpPr>
              <p:nvPr/>
            </p:nvSpPr>
            <p:spPr bwMode="auto">
              <a:xfrm>
                <a:off x="3546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5" name="Rectangle 906"/>
              <p:cNvSpPr>
                <a:spLocks noChangeArrowheads="1"/>
              </p:cNvSpPr>
              <p:nvPr/>
            </p:nvSpPr>
            <p:spPr bwMode="auto">
              <a:xfrm>
                <a:off x="3584" y="3114"/>
                <a:ext cx="7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6" name="Rectangle 907"/>
              <p:cNvSpPr>
                <a:spLocks noChangeArrowheads="1"/>
              </p:cNvSpPr>
              <p:nvPr/>
            </p:nvSpPr>
            <p:spPr bwMode="auto">
              <a:xfrm>
                <a:off x="3614" y="3114"/>
                <a:ext cx="7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k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7" name="Rectangle 908"/>
              <p:cNvSpPr>
                <a:spLocks noChangeArrowheads="1"/>
              </p:cNvSpPr>
              <p:nvPr/>
            </p:nvSpPr>
            <p:spPr bwMode="auto">
              <a:xfrm>
                <a:off x="3648" y="311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" name="Rectangle 909"/>
              <p:cNvSpPr>
                <a:spLocks noChangeArrowheads="1"/>
              </p:cNvSpPr>
              <p:nvPr/>
            </p:nvSpPr>
            <p:spPr bwMode="auto">
              <a:xfrm>
                <a:off x="3664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" name="Rectangle 910"/>
              <p:cNvSpPr>
                <a:spLocks noChangeArrowheads="1"/>
              </p:cNvSpPr>
              <p:nvPr/>
            </p:nvSpPr>
            <p:spPr bwMode="auto">
              <a:xfrm>
                <a:off x="3703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0" name="Rectangle 911"/>
              <p:cNvSpPr>
                <a:spLocks noChangeArrowheads="1"/>
              </p:cNvSpPr>
              <p:nvPr/>
            </p:nvSpPr>
            <p:spPr bwMode="auto">
              <a:xfrm>
                <a:off x="3740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1" name="Rectangle 912"/>
              <p:cNvSpPr>
                <a:spLocks noChangeArrowheads="1"/>
              </p:cNvSpPr>
              <p:nvPr/>
            </p:nvSpPr>
            <p:spPr bwMode="auto">
              <a:xfrm>
                <a:off x="3778" y="311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2" name="Rectangle 913"/>
              <p:cNvSpPr>
                <a:spLocks noChangeArrowheads="1"/>
              </p:cNvSpPr>
              <p:nvPr/>
            </p:nvSpPr>
            <p:spPr bwMode="auto">
              <a:xfrm>
                <a:off x="3795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3" name="Rectangle 914"/>
              <p:cNvSpPr>
                <a:spLocks noChangeArrowheads="1"/>
              </p:cNvSpPr>
              <p:nvPr/>
            </p:nvSpPr>
            <p:spPr bwMode="auto">
              <a:xfrm>
                <a:off x="3833" y="3114"/>
                <a:ext cx="7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4" name="Rectangle 915"/>
              <p:cNvSpPr>
                <a:spLocks noChangeArrowheads="1"/>
              </p:cNvSpPr>
              <p:nvPr/>
            </p:nvSpPr>
            <p:spPr bwMode="auto">
              <a:xfrm>
                <a:off x="3864" y="3114"/>
                <a:ext cx="7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5" name="Rectangle 916"/>
              <p:cNvSpPr>
                <a:spLocks noChangeArrowheads="1"/>
              </p:cNvSpPr>
              <p:nvPr/>
            </p:nvSpPr>
            <p:spPr bwMode="auto">
              <a:xfrm>
                <a:off x="3894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6" name="Rectangle 917"/>
              <p:cNvSpPr>
                <a:spLocks noChangeArrowheads="1"/>
              </p:cNvSpPr>
              <p:nvPr/>
            </p:nvSpPr>
            <p:spPr bwMode="auto">
              <a:xfrm>
                <a:off x="3932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u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7" name="Rectangle 918"/>
              <p:cNvSpPr>
                <a:spLocks noChangeArrowheads="1"/>
              </p:cNvSpPr>
              <p:nvPr/>
            </p:nvSpPr>
            <p:spPr bwMode="auto">
              <a:xfrm>
                <a:off x="3970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8" name="Rectangle 919"/>
              <p:cNvSpPr>
                <a:spLocks noChangeArrowheads="1"/>
              </p:cNvSpPr>
              <p:nvPr/>
            </p:nvSpPr>
            <p:spPr bwMode="auto">
              <a:xfrm>
                <a:off x="4008" y="3114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9" name="Rectangle 920"/>
              <p:cNvSpPr>
                <a:spLocks noChangeArrowheads="1"/>
              </p:cNvSpPr>
              <p:nvPr/>
            </p:nvSpPr>
            <p:spPr bwMode="auto">
              <a:xfrm>
                <a:off x="4033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0" name="Rectangle 921"/>
              <p:cNvSpPr>
                <a:spLocks noChangeArrowheads="1"/>
              </p:cNvSpPr>
              <p:nvPr/>
            </p:nvSpPr>
            <p:spPr bwMode="auto">
              <a:xfrm>
                <a:off x="4071" y="3114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b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1" name="Rectangle 922"/>
              <p:cNvSpPr>
                <a:spLocks noChangeArrowheads="1"/>
              </p:cNvSpPr>
              <p:nvPr/>
            </p:nvSpPr>
            <p:spPr bwMode="auto">
              <a:xfrm>
                <a:off x="4109" y="3114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2" name="Rectangle 923"/>
              <p:cNvSpPr>
                <a:spLocks noChangeArrowheads="1"/>
              </p:cNvSpPr>
              <p:nvPr/>
            </p:nvSpPr>
            <p:spPr bwMode="auto">
              <a:xfrm>
                <a:off x="4125" y="3114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3" name="Rectangle 924"/>
              <p:cNvSpPr>
                <a:spLocks noChangeArrowheads="1"/>
              </p:cNvSpPr>
              <p:nvPr/>
            </p:nvSpPr>
            <p:spPr bwMode="auto">
              <a:xfrm>
                <a:off x="4161" y="3114"/>
                <a:ext cx="6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.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4" name="Rectangle 925"/>
              <p:cNvSpPr>
                <a:spLocks noChangeArrowheads="1"/>
              </p:cNvSpPr>
              <p:nvPr/>
            </p:nvSpPr>
            <p:spPr bwMode="auto">
              <a:xfrm>
                <a:off x="4179" y="3114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5" name="Rectangle 926"/>
              <p:cNvSpPr>
                <a:spLocks noChangeArrowheads="1"/>
              </p:cNvSpPr>
              <p:nvPr/>
            </p:nvSpPr>
            <p:spPr bwMode="auto">
              <a:xfrm>
                <a:off x="1608" y="3237"/>
                <a:ext cx="86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6" name="Rectangle 927"/>
              <p:cNvSpPr>
                <a:spLocks noChangeArrowheads="1"/>
              </p:cNvSpPr>
              <p:nvPr/>
            </p:nvSpPr>
            <p:spPr bwMode="auto">
              <a:xfrm>
                <a:off x="1642" y="3243"/>
                <a:ext cx="5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7" name="Rectangle 928"/>
              <p:cNvSpPr>
                <a:spLocks noChangeArrowheads="1"/>
              </p:cNvSpPr>
              <p:nvPr/>
            </p:nvSpPr>
            <p:spPr bwMode="auto">
              <a:xfrm>
                <a:off x="1718" y="3240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8" name="Rectangle 929"/>
              <p:cNvSpPr>
                <a:spLocks noChangeArrowheads="1"/>
              </p:cNvSpPr>
              <p:nvPr/>
            </p:nvSpPr>
            <p:spPr bwMode="auto">
              <a:xfrm>
                <a:off x="1753" y="3240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9" name="Rectangle 930"/>
              <p:cNvSpPr>
                <a:spLocks noChangeArrowheads="1"/>
              </p:cNvSpPr>
              <p:nvPr/>
            </p:nvSpPr>
            <p:spPr bwMode="auto">
              <a:xfrm>
                <a:off x="1778" y="3240"/>
                <a:ext cx="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0" name="Rectangle 931"/>
              <p:cNvSpPr>
                <a:spLocks noChangeArrowheads="1"/>
              </p:cNvSpPr>
              <p:nvPr/>
            </p:nvSpPr>
            <p:spPr bwMode="auto">
              <a:xfrm>
                <a:off x="1804" y="3240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" name="Rectangle 932"/>
              <p:cNvSpPr>
                <a:spLocks noChangeArrowheads="1"/>
              </p:cNvSpPr>
              <p:nvPr/>
            </p:nvSpPr>
            <p:spPr bwMode="auto">
              <a:xfrm>
                <a:off x="1843" y="3240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" name="Rectangle 933"/>
              <p:cNvSpPr>
                <a:spLocks noChangeArrowheads="1"/>
              </p:cNvSpPr>
              <p:nvPr/>
            </p:nvSpPr>
            <p:spPr bwMode="auto">
              <a:xfrm>
                <a:off x="1868" y="3240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3" name="Rectangle 934"/>
              <p:cNvSpPr>
                <a:spLocks noChangeArrowheads="1"/>
              </p:cNvSpPr>
              <p:nvPr/>
            </p:nvSpPr>
            <p:spPr bwMode="auto">
              <a:xfrm>
                <a:off x="1905" y="3240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4" name="Rectangle 935"/>
              <p:cNvSpPr>
                <a:spLocks noChangeArrowheads="1"/>
              </p:cNvSpPr>
              <p:nvPr/>
            </p:nvSpPr>
            <p:spPr bwMode="auto">
              <a:xfrm>
                <a:off x="1944" y="3240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5" name="Rectangle 936"/>
              <p:cNvSpPr>
                <a:spLocks noChangeArrowheads="1"/>
              </p:cNvSpPr>
              <p:nvPr/>
            </p:nvSpPr>
            <p:spPr bwMode="auto">
              <a:xfrm>
                <a:off x="1979" y="3240"/>
                <a:ext cx="6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: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6" name="Rectangle 937"/>
              <p:cNvSpPr>
                <a:spLocks noChangeArrowheads="1"/>
              </p:cNvSpPr>
              <p:nvPr/>
            </p:nvSpPr>
            <p:spPr bwMode="auto">
              <a:xfrm>
                <a:off x="1999" y="3240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7" name="Rectangle 938"/>
              <p:cNvSpPr>
                <a:spLocks noChangeArrowheads="1"/>
              </p:cNvSpPr>
              <p:nvPr/>
            </p:nvSpPr>
            <p:spPr bwMode="auto">
              <a:xfrm>
                <a:off x="2016" y="3240"/>
                <a:ext cx="9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8" name="Rectangle 939"/>
              <p:cNvSpPr>
                <a:spLocks noChangeArrowheads="1"/>
              </p:cNvSpPr>
              <p:nvPr/>
            </p:nvSpPr>
            <p:spPr bwMode="auto">
              <a:xfrm>
                <a:off x="2057" y="3240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9" name="Rectangle 940"/>
              <p:cNvSpPr>
                <a:spLocks noChangeArrowheads="1"/>
              </p:cNvSpPr>
              <p:nvPr/>
            </p:nvSpPr>
            <p:spPr bwMode="auto">
              <a:xfrm>
                <a:off x="2096" y="3240"/>
                <a:ext cx="6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0" name="Rectangle 941"/>
              <p:cNvSpPr>
                <a:spLocks noChangeArrowheads="1"/>
              </p:cNvSpPr>
              <p:nvPr/>
            </p:nvSpPr>
            <p:spPr bwMode="auto">
              <a:xfrm>
                <a:off x="2114" y="3240"/>
                <a:ext cx="6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1" name="Rectangle 942"/>
              <p:cNvSpPr>
                <a:spLocks noChangeArrowheads="1"/>
              </p:cNvSpPr>
              <p:nvPr/>
            </p:nvSpPr>
            <p:spPr bwMode="auto">
              <a:xfrm>
                <a:off x="2132" y="3240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2" name="Rectangle 943"/>
              <p:cNvSpPr>
                <a:spLocks noChangeArrowheads="1"/>
              </p:cNvSpPr>
              <p:nvPr/>
            </p:nvSpPr>
            <p:spPr bwMode="auto">
              <a:xfrm>
                <a:off x="2167" y="3240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3" name="Rectangle 944"/>
              <p:cNvSpPr>
                <a:spLocks noChangeArrowheads="1"/>
              </p:cNvSpPr>
              <p:nvPr/>
            </p:nvSpPr>
            <p:spPr bwMode="auto">
              <a:xfrm>
                <a:off x="2184" y="3240"/>
                <a:ext cx="7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4" name="Rectangle 945"/>
              <p:cNvSpPr>
                <a:spLocks noChangeArrowheads="1"/>
              </p:cNvSpPr>
              <p:nvPr/>
            </p:nvSpPr>
            <p:spPr bwMode="auto">
              <a:xfrm>
                <a:off x="2209" y="3240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5" name="Rectangle 946"/>
              <p:cNvSpPr>
                <a:spLocks noChangeArrowheads="1"/>
              </p:cNvSpPr>
              <p:nvPr/>
            </p:nvSpPr>
            <p:spPr bwMode="auto">
              <a:xfrm>
                <a:off x="2248" y="3240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6" name="Rectangle 947"/>
              <p:cNvSpPr>
                <a:spLocks noChangeArrowheads="1"/>
              </p:cNvSpPr>
              <p:nvPr/>
            </p:nvSpPr>
            <p:spPr bwMode="auto">
              <a:xfrm>
                <a:off x="2284" y="3240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7" name="Rectangle 948"/>
              <p:cNvSpPr>
                <a:spLocks noChangeArrowheads="1"/>
              </p:cNvSpPr>
              <p:nvPr/>
            </p:nvSpPr>
            <p:spPr bwMode="auto">
              <a:xfrm>
                <a:off x="2301" y="3240"/>
                <a:ext cx="9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8" name="Rectangle 949"/>
              <p:cNvSpPr>
                <a:spLocks noChangeArrowheads="1"/>
              </p:cNvSpPr>
              <p:nvPr/>
            </p:nvSpPr>
            <p:spPr bwMode="auto">
              <a:xfrm>
                <a:off x="2347" y="3240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9" name="Rectangle 950"/>
              <p:cNvSpPr>
                <a:spLocks noChangeArrowheads="1"/>
              </p:cNvSpPr>
              <p:nvPr/>
            </p:nvSpPr>
            <p:spPr bwMode="auto">
              <a:xfrm>
                <a:off x="2384" y="3240"/>
                <a:ext cx="7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0" name="Rectangle 951"/>
              <p:cNvSpPr>
                <a:spLocks noChangeArrowheads="1"/>
              </p:cNvSpPr>
              <p:nvPr/>
            </p:nvSpPr>
            <p:spPr bwMode="auto">
              <a:xfrm>
                <a:off x="2410" y="3240"/>
                <a:ext cx="8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Bold Italic" panose="020F07020304040A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1" name="Rectangle 952"/>
              <p:cNvSpPr>
                <a:spLocks noChangeArrowheads="1"/>
              </p:cNvSpPr>
              <p:nvPr/>
            </p:nvSpPr>
            <p:spPr bwMode="auto">
              <a:xfrm>
                <a:off x="2449" y="3240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2" name="Rectangle 953"/>
              <p:cNvSpPr>
                <a:spLocks noChangeArrowheads="1"/>
              </p:cNvSpPr>
              <p:nvPr/>
            </p:nvSpPr>
            <p:spPr bwMode="auto">
              <a:xfrm>
                <a:off x="1718" y="3365"/>
                <a:ext cx="8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3" name="Rectangle 954"/>
              <p:cNvSpPr>
                <a:spLocks noChangeArrowheads="1"/>
              </p:cNvSpPr>
              <p:nvPr/>
            </p:nvSpPr>
            <p:spPr bwMode="auto">
              <a:xfrm>
                <a:off x="1757" y="3365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4" name="Rectangle 955"/>
              <p:cNvSpPr>
                <a:spLocks noChangeArrowheads="1"/>
              </p:cNvSpPr>
              <p:nvPr/>
            </p:nvSpPr>
            <p:spPr bwMode="auto">
              <a:xfrm>
                <a:off x="1795" y="3365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5" name="Rectangle 956"/>
              <p:cNvSpPr>
                <a:spLocks noChangeArrowheads="1"/>
              </p:cNvSpPr>
              <p:nvPr/>
            </p:nvSpPr>
            <p:spPr bwMode="auto">
              <a:xfrm>
                <a:off x="1812" y="3365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6" name="Rectangle 957"/>
              <p:cNvSpPr>
                <a:spLocks noChangeArrowheads="1"/>
              </p:cNvSpPr>
              <p:nvPr/>
            </p:nvSpPr>
            <p:spPr bwMode="auto">
              <a:xfrm>
                <a:off x="1829" y="3365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7" name="Rectangle 958"/>
              <p:cNvSpPr>
                <a:spLocks noChangeArrowheads="1"/>
              </p:cNvSpPr>
              <p:nvPr/>
            </p:nvSpPr>
            <p:spPr bwMode="auto">
              <a:xfrm>
                <a:off x="1845" y="3365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8" name="Rectangle 959"/>
              <p:cNvSpPr>
                <a:spLocks noChangeArrowheads="1"/>
              </p:cNvSpPr>
              <p:nvPr/>
            </p:nvSpPr>
            <p:spPr bwMode="auto">
              <a:xfrm>
                <a:off x="1883" y="3365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u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9" name="Rectangle 960"/>
              <p:cNvSpPr>
                <a:spLocks noChangeArrowheads="1"/>
              </p:cNvSpPr>
              <p:nvPr/>
            </p:nvSpPr>
            <p:spPr bwMode="auto">
              <a:xfrm>
                <a:off x="1921" y="3365"/>
                <a:ext cx="7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t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0" name="Rectangle 961"/>
              <p:cNvSpPr>
                <a:spLocks noChangeArrowheads="1"/>
              </p:cNvSpPr>
              <p:nvPr/>
            </p:nvSpPr>
            <p:spPr bwMode="auto">
              <a:xfrm>
                <a:off x="1946" y="3365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1" name="Rectangle 962"/>
              <p:cNvSpPr>
                <a:spLocks noChangeArrowheads="1"/>
              </p:cNvSpPr>
              <p:nvPr/>
            </p:nvSpPr>
            <p:spPr bwMode="auto">
              <a:xfrm>
                <a:off x="1962" y="3365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2" name="Rectangle 963"/>
              <p:cNvSpPr>
                <a:spLocks noChangeArrowheads="1"/>
              </p:cNvSpPr>
              <p:nvPr/>
            </p:nvSpPr>
            <p:spPr bwMode="auto">
              <a:xfrm>
                <a:off x="2000" y="3365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3" name="Rectangle 964"/>
              <p:cNvSpPr>
                <a:spLocks noChangeArrowheads="1"/>
              </p:cNvSpPr>
              <p:nvPr/>
            </p:nvSpPr>
            <p:spPr bwMode="auto">
              <a:xfrm>
                <a:off x="2039" y="3365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d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4" name="Rectangle 965"/>
              <p:cNvSpPr>
                <a:spLocks noChangeArrowheads="1"/>
              </p:cNvSpPr>
              <p:nvPr/>
            </p:nvSpPr>
            <p:spPr bwMode="auto">
              <a:xfrm>
                <a:off x="2076" y="3365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5" name="Rectangle 966"/>
              <p:cNvSpPr>
                <a:spLocks noChangeArrowheads="1"/>
              </p:cNvSpPr>
              <p:nvPr/>
            </p:nvSpPr>
            <p:spPr bwMode="auto">
              <a:xfrm>
                <a:off x="2093" y="3365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6" name="Rectangle 967"/>
              <p:cNvSpPr>
                <a:spLocks noChangeArrowheads="1"/>
              </p:cNvSpPr>
              <p:nvPr/>
            </p:nvSpPr>
            <p:spPr bwMode="auto">
              <a:xfrm>
                <a:off x="2128" y="3365"/>
                <a:ext cx="10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m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7" name="Rectangle 968"/>
              <p:cNvSpPr>
                <a:spLocks noChangeArrowheads="1"/>
              </p:cNvSpPr>
              <p:nvPr/>
            </p:nvSpPr>
            <p:spPr bwMode="auto">
              <a:xfrm>
                <a:off x="2187" y="3365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8" name="Rectangle 969"/>
              <p:cNvSpPr>
                <a:spLocks noChangeArrowheads="1"/>
              </p:cNvSpPr>
              <p:nvPr/>
            </p:nvSpPr>
            <p:spPr bwMode="auto">
              <a:xfrm>
                <a:off x="2224" y="3365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h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9" name="Rectangle 970"/>
              <p:cNvSpPr>
                <a:spLocks noChangeArrowheads="1"/>
              </p:cNvSpPr>
              <p:nvPr/>
            </p:nvSpPr>
            <p:spPr bwMode="auto">
              <a:xfrm>
                <a:off x="2263" y="3365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0" name="Rectangle 971"/>
              <p:cNvSpPr>
                <a:spLocks noChangeArrowheads="1"/>
              </p:cNvSpPr>
              <p:nvPr/>
            </p:nvSpPr>
            <p:spPr bwMode="auto">
              <a:xfrm>
                <a:off x="2300" y="3365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1" name="Rectangle 972"/>
              <p:cNvSpPr>
                <a:spLocks noChangeArrowheads="1"/>
              </p:cNvSpPr>
              <p:nvPr/>
            </p:nvSpPr>
            <p:spPr bwMode="auto">
              <a:xfrm>
                <a:off x="2329" y="3365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2" name="Rectangle 973"/>
              <p:cNvSpPr>
                <a:spLocks noChangeArrowheads="1"/>
              </p:cNvSpPr>
              <p:nvPr/>
            </p:nvSpPr>
            <p:spPr bwMode="auto">
              <a:xfrm>
                <a:off x="2346" y="3365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z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3" name="Rectangle 974"/>
              <p:cNvSpPr>
                <a:spLocks noChangeArrowheads="1"/>
              </p:cNvSpPr>
              <p:nvPr/>
            </p:nvSpPr>
            <p:spPr bwMode="auto">
              <a:xfrm>
                <a:off x="2375" y="3365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4" name="Rectangle 975"/>
              <p:cNvSpPr>
                <a:spLocks noChangeArrowheads="1"/>
              </p:cNvSpPr>
              <p:nvPr/>
            </p:nvSpPr>
            <p:spPr bwMode="auto">
              <a:xfrm>
                <a:off x="2410" y="3365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5" name="Rectangle 976"/>
              <p:cNvSpPr>
                <a:spLocks noChangeArrowheads="1"/>
              </p:cNvSpPr>
              <p:nvPr/>
            </p:nvSpPr>
            <p:spPr bwMode="auto">
              <a:xfrm>
                <a:off x="2427" y="3365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6" name="Rectangle 977"/>
              <p:cNvSpPr>
                <a:spLocks noChangeArrowheads="1"/>
              </p:cNvSpPr>
              <p:nvPr/>
            </p:nvSpPr>
            <p:spPr bwMode="auto">
              <a:xfrm>
                <a:off x="2462" y="3365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7" name="Rectangle 978"/>
              <p:cNvSpPr>
                <a:spLocks noChangeArrowheads="1"/>
              </p:cNvSpPr>
              <p:nvPr/>
            </p:nvSpPr>
            <p:spPr bwMode="auto">
              <a:xfrm>
                <a:off x="2500" y="3365"/>
                <a:ext cx="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8" name="Rectangle 979"/>
              <p:cNvSpPr>
                <a:spLocks noChangeArrowheads="1"/>
              </p:cNvSpPr>
              <p:nvPr/>
            </p:nvSpPr>
            <p:spPr bwMode="auto">
              <a:xfrm>
                <a:off x="2525" y="3365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9" name="Rectangle 980"/>
              <p:cNvSpPr>
                <a:spLocks noChangeArrowheads="1"/>
              </p:cNvSpPr>
              <p:nvPr/>
            </p:nvSpPr>
            <p:spPr bwMode="auto">
              <a:xfrm>
                <a:off x="2542" y="3365"/>
                <a:ext cx="7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y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0" name="Rectangle 981"/>
              <p:cNvSpPr>
                <a:spLocks noChangeArrowheads="1"/>
              </p:cNvSpPr>
              <p:nvPr/>
            </p:nvSpPr>
            <p:spPr bwMode="auto">
              <a:xfrm>
                <a:off x="2575" y="3365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1" name="Rectangle 982"/>
              <p:cNvSpPr>
                <a:spLocks noChangeArrowheads="1"/>
              </p:cNvSpPr>
              <p:nvPr/>
            </p:nvSpPr>
            <p:spPr bwMode="auto">
              <a:xfrm>
                <a:off x="2592" y="3365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2" name="Rectangle 983"/>
              <p:cNvSpPr>
                <a:spLocks noChangeArrowheads="1"/>
              </p:cNvSpPr>
              <p:nvPr/>
            </p:nvSpPr>
            <p:spPr bwMode="auto">
              <a:xfrm>
                <a:off x="2621" y="3365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u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3" name="Rectangle 984"/>
              <p:cNvSpPr>
                <a:spLocks noChangeArrowheads="1"/>
              </p:cNvSpPr>
              <p:nvPr/>
            </p:nvSpPr>
            <p:spPr bwMode="auto">
              <a:xfrm>
                <a:off x="2659" y="3365"/>
                <a:ext cx="7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4" name="Rectangle 985"/>
              <p:cNvSpPr>
                <a:spLocks noChangeArrowheads="1"/>
              </p:cNvSpPr>
              <p:nvPr/>
            </p:nvSpPr>
            <p:spPr bwMode="auto">
              <a:xfrm>
                <a:off x="2689" y="3365"/>
                <a:ext cx="7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5" name="Rectangle 986"/>
              <p:cNvSpPr>
                <a:spLocks noChangeArrowheads="1"/>
              </p:cNvSpPr>
              <p:nvPr/>
            </p:nvSpPr>
            <p:spPr bwMode="auto">
              <a:xfrm>
                <a:off x="2720" y="3365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6" name="Rectangle 987"/>
              <p:cNvSpPr>
                <a:spLocks noChangeArrowheads="1"/>
              </p:cNvSpPr>
              <p:nvPr/>
            </p:nvSpPr>
            <p:spPr bwMode="auto">
              <a:xfrm>
                <a:off x="2755" y="3365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7" name="Rectangle 988"/>
              <p:cNvSpPr>
                <a:spLocks noChangeArrowheads="1"/>
              </p:cNvSpPr>
              <p:nvPr/>
            </p:nvSpPr>
            <p:spPr bwMode="auto">
              <a:xfrm>
                <a:off x="2784" y="3365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8" name="Rectangle 989"/>
              <p:cNvSpPr>
                <a:spLocks noChangeArrowheads="1"/>
              </p:cNvSpPr>
              <p:nvPr/>
            </p:nvSpPr>
            <p:spPr bwMode="auto">
              <a:xfrm>
                <a:off x="2813" y="3365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9" name="Rectangle 990"/>
              <p:cNvSpPr>
                <a:spLocks noChangeArrowheads="1"/>
              </p:cNvSpPr>
              <p:nvPr/>
            </p:nvSpPr>
            <p:spPr bwMode="auto">
              <a:xfrm>
                <a:off x="2848" y="3365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0" name="Rectangle 991"/>
              <p:cNvSpPr>
                <a:spLocks noChangeArrowheads="1"/>
              </p:cNvSpPr>
              <p:nvPr/>
            </p:nvSpPr>
            <p:spPr bwMode="auto">
              <a:xfrm>
                <a:off x="2877" y="3365"/>
                <a:ext cx="6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;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1" name="Rectangle 992"/>
              <p:cNvSpPr>
                <a:spLocks noChangeArrowheads="1"/>
              </p:cNvSpPr>
              <p:nvPr/>
            </p:nvSpPr>
            <p:spPr bwMode="auto">
              <a:xfrm>
                <a:off x="2896" y="3365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2" name="Rectangle 993"/>
              <p:cNvSpPr>
                <a:spLocks noChangeArrowheads="1"/>
              </p:cNvSpPr>
              <p:nvPr/>
            </p:nvSpPr>
            <p:spPr bwMode="auto">
              <a:xfrm>
                <a:off x="2913" y="3365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3" name="Rectangle 994"/>
              <p:cNvSpPr>
                <a:spLocks noChangeArrowheads="1"/>
              </p:cNvSpPr>
              <p:nvPr/>
            </p:nvSpPr>
            <p:spPr bwMode="auto">
              <a:xfrm>
                <a:off x="2930" y="3365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4" name="Rectangle 995"/>
              <p:cNvSpPr>
                <a:spLocks noChangeArrowheads="1"/>
              </p:cNvSpPr>
              <p:nvPr/>
            </p:nvSpPr>
            <p:spPr bwMode="auto">
              <a:xfrm>
                <a:off x="2965" y="3365"/>
                <a:ext cx="7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v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5" name="Rectangle 996"/>
              <p:cNvSpPr>
                <a:spLocks noChangeArrowheads="1"/>
              </p:cNvSpPr>
              <p:nvPr/>
            </p:nvSpPr>
            <p:spPr bwMode="auto">
              <a:xfrm>
                <a:off x="2998" y="3365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6" name="Rectangle 997"/>
              <p:cNvSpPr>
                <a:spLocks noChangeArrowheads="1"/>
              </p:cNvSpPr>
              <p:nvPr/>
            </p:nvSpPr>
            <p:spPr bwMode="auto">
              <a:xfrm>
                <a:off x="3033" y="3365"/>
                <a:ext cx="7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7" name="Rectangle 998"/>
              <p:cNvSpPr>
                <a:spLocks noChangeArrowheads="1"/>
              </p:cNvSpPr>
              <p:nvPr/>
            </p:nvSpPr>
            <p:spPr bwMode="auto">
              <a:xfrm>
                <a:off x="3058" y="3365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8" name="Rectangle 999"/>
              <p:cNvSpPr>
                <a:spLocks noChangeArrowheads="1"/>
              </p:cNvSpPr>
              <p:nvPr/>
            </p:nvSpPr>
            <p:spPr bwMode="auto">
              <a:xfrm>
                <a:off x="3096" y="3365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g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9" name="Rectangle 1000"/>
              <p:cNvSpPr>
                <a:spLocks noChangeArrowheads="1"/>
              </p:cNvSpPr>
              <p:nvPr/>
            </p:nvSpPr>
            <p:spPr bwMode="auto">
              <a:xfrm>
                <a:off x="3134" y="3365"/>
                <a:ext cx="8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0" name="Rectangle 1001"/>
              <p:cNvSpPr>
                <a:spLocks noChangeArrowheads="1"/>
              </p:cNvSpPr>
              <p:nvPr/>
            </p:nvSpPr>
            <p:spPr bwMode="auto">
              <a:xfrm>
                <a:off x="3169" y="3365"/>
                <a:ext cx="83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1" name="Rectangle 1002"/>
              <p:cNvSpPr>
                <a:spLocks noChangeArrowheads="1"/>
              </p:cNvSpPr>
              <p:nvPr/>
            </p:nvSpPr>
            <p:spPr bwMode="auto">
              <a:xfrm>
                <a:off x="3186" y="3365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2" name="Rectangle 1003"/>
              <p:cNvSpPr>
                <a:spLocks noChangeArrowheads="1"/>
              </p:cNvSpPr>
              <p:nvPr/>
            </p:nvSpPr>
            <p:spPr bwMode="auto">
              <a:xfrm>
                <a:off x="3215" y="3365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3" name="Rectangle 1004"/>
              <p:cNvSpPr>
                <a:spLocks noChangeArrowheads="1"/>
              </p:cNvSpPr>
              <p:nvPr/>
            </p:nvSpPr>
            <p:spPr bwMode="auto">
              <a:xfrm>
                <a:off x="3253" y="3365"/>
                <a:ext cx="7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4" name="Rectangle 1005"/>
              <p:cNvSpPr>
                <a:spLocks noChangeArrowheads="1"/>
              </p:cNvSpPr>
              <p:nvPr/>
            </p:nvSpPr>
            <p:spPr bwMode="auto">
              <a:xfrm>
                <a:off x="3283" y="3365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5" name="Rectangle 1006"/>
              <p:cNvSpPr>
                <a:spLocks noChangeArrowheads="1"/>
              </p:cNvSpPr>
              <p:nvPr/>
            </p:nvSpPr>
            <p:spPr bwMode="auto">
              <a:xfrm>
                <a:off x="3300" y="3365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6" name="Rectangle 1007"/>
              <p:cNvSpPr>
                <a:spLocks noChangeArrowheads="1"/>
              </p:cNvSpPr>
              <p:nvPr/>
            </p:nvSpPr>
            <p:spPr bwMode="auto">
              <a:xfrm>
                <a:off x="3338" y="3365"/>
                <a:ext cx="6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7" name="Rectangle 1008"/>
              <p:cNvSpPr>
                <a:spLocks noChangeArrowheads="1"/>
              </p:cNvSpPr>
              <p:nvPr/>
            </p:nvSpPr>
            <p:spPr bwMode="auto">
              <a:xfrm>
                <a:off x="3355" y="3365"/>
                <a:ext cx="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 Italic" panose="020F05020202040A0204" pitchFamily="34" charset="0"/>
                  </a:rPr>
                  <a:t>/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" name="Rectangle 1010"/>
            <p:cNvSpPr>
              <a:spLocks noChangeArrowheads="1"/>
            </p:cNvSpPr>
            <p:nvPr/>
          </p:nvSpPr>
          <p:spPr bwMode="auto">
            <a:xfrm>
              <a:off x="3384" y="3365"/>
              <a:ext cx="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p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011"/>
            <p:cNvSpPr>
              <a:spLocks noChangeArrowheads="1"/>
            </p:cNvSpPr>
            <p:nvPr/>
          </p:nvSpPr>
          <p:spPr bwMode="auto">
            <a:xfrm>
              <a:off x="3422" y="3365"/>
              <a:ext cx="8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012"/>
            <p:cNvSpPr>
              <a:spLocks noChangeArrowheads="1"/>
            </p:cNvSpPr>
            <p:nvPr/>
          </p:nvSpPr>
          <p:spPr bwMode="auto">
            <a:xfrm>
              <a:off x="3457" y="3365"/>
              <a:ext cx="8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013"/>
            <p:cNvSpPr>
              <a:spLocks noChangeArrowheads="1"/>
            </p:cNvSpPr>
            <p:nvPr/>
          </p:nvSpPr>
          <p:spPr bwMode="auto">
            <a:xfrm>
              <a:off x="3492" y="3365"/>
              <a:ext cx="7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014"/>
            <p:cNvSpPr>
              <a:spLocks noChangeArrowheads="1"/>
            </p:cNvSpPr>
            <p:nvPr/>
          </p:nvSpPr>
          <p:spPr bwMode="auto">
            <a:xfrm>
              <a:off x="3517" y="3365"/>
              <a:ext cx="8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015"/>
            <p:cNvSpPr>
              <a:spLocks noChangeArrowheads="1"/>
            </p:cNvSpPr>
            <p:nvPr/>
          </p:nvSpPr>
          <p:spPr bwMode="auto">
            <a:xfrm>
              <a:off x="3534" y="3365"/>
              <a:ext cx="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p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016"/>
            <p:cNvSpPr>
              <a:spLocks noChangeArrowheads="1"/>
            </p:cNvSpPr>
            <p:nvPr/>
          </p:nvSpPr>
          <p:spPr bwMode="auto">
            <a:xfrm>
              <a:off x="3572" y="3365"/>
              <a:ext cx="7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017"/>
            <p:cNvSpPr>
              <a:spLocks noChangeArrowheads="1"/>
            </p:cNvSpPr>
            <p:nvPr/>
          </p:nvSpPr>
          <p:spPr bwMode="auto">
            <a:xfrm>
              <a:off x="3597" y="3365"/>
              <a:ext cx="8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018"/>
            <p:cNvSpPr>
              <a:spLocks noChangeArrowheads="1"/>
            </p:cNvSpPr>
            <p:nvPr/>
          </p:nvSpPr>
          <p:spPr bwMode="auto">
            <a:xfrm>
              <a:off x="3633" y="3365"/>
              <a:ext cx="7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019"/>
            <p:cNvSpPr>
              <a:spLocks noChangeArrowheads="1"/>
            </p:cNvSpPr>
            <p:nvPr/>
          </p:nvSpPr>
          <p:spPr bwMode="auto">
            <a:xfrm>
              <a:off x="3661" y="3365"/>
              <a:ext cx="7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020"/>
            <p:cNvSpPr>
              <a:spLocks noChangeArrowheads="1"/>
            </p:cNvSpPr>
            <p:nvPr/>
          </p:nvSpPr>
          <p:spPr bwMode="auto">
            <a:xfrm>
              <a:off x="3690" y="3365"/>
              <a:ext cx="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u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021"/>
            <p:cNvSpPr>
              <a:spLocks noChangeArrowheads="1"/>
            </p:cNvSpPr>
            <p:nvPr/>
          </p:nvSpPr>
          <p:spPr bwMode="auto">
            <a:xfrm>
              <a:off x="3728" y="3365"/>
              <a:ext cx="7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022"/>
            <p:cNvSpPr>
              <a:spLocks noChangeArrowheads="1"/>
            </p:cNvSpPr>
            <p:nvPr/>
          </p:nvSpPr>
          <p:spPr bwMode="auto">
            <a:xfrm>
              <a:off x="3753" y="3365"/>
              <a:ext cx="8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023"/>
            <p:cNvSpPr>
              <a:spLocks noChangeArrowheads="1"/>
            </p:cNvSpPr>
            <p:nvPr/>
          </p:nvSpPr>
          <p:spPr bwMode="auto">
            <a:xfrm>
              <a:off x="3788" y="3365"/>
              <a:ext cx="8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1024"/>
            <p:cNvSpPr>
              <a:spLocks noChangeArrowheads="1"/>
            </p:cNvSpPr>
            <p:nvPr/>
          </p:nvSpPr>
          <p:spPr bwMode="auto">
            <a:xfrm>
              <a:off x="3805" y="3365"/>
              <a:ext cx="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1025"/>
            <p:cNvSpPr>
              <a:spLocks noChangeArrowheads="1"/>
            </p:cNvSpPr>
            <p:nvPr/>
          </p:nvSpPr>
          <p:spPr bwMode="auto">
            <a:xfrm>
              <a:off x="3830" y="3365"/>
              <a:ext cx="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o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1026"/>
            <p:cNvSpPr>
              <a:spLocks noChangeArrowheads="1"/>
            </p:cNvSpPr>
            <p:nvPr/>
          </p:nvSpPr>
          <p:spPr bwMode="auto">
            <a:xfrm>
              <a:off x="3868" y="3365"/>
              <a:ext cx="8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1027"/>
            <p:cNvSpPr>
              <a:spLocks noChangeArrowheads="1"/>
            </p:cNvSpPr>
            <p:nvPr/>
          </p:nvSpPr>
          <p:spPr bwMode="auto">
            <a:xfrm>
              <a:off x="3884" y="3365"/>
              <a:ext cx="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h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1028"/>
            <p:cNvSpPr>
              <a:spLocks noChangeArrowheads="1"/>
            </p:cNvSpPr>
            <p:nvPr/>
          </p:nvSpPr>
          <p:spPr bwMode="auto">
            <a:xfrm>
              <a:off x="3922" y="3365"/>
              <a:ext cx="8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1029"/>
            <p:cNvSpPr>
              <a:spLocks noChangeArrowheads="1"/>
            </p:cNvSpPr>
            <p:nvPr/>
          </p:nvSpPr>
          <p:spPr bwMode="auto">
            <a:xfrm>
              <a:off x="3958" y="3365"/>
              <a:ext cx="6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1030"/>
            <p:cNvSpPr>
              <a:spLocks noChangeArrowheads="1"/>
            </p:cNvSpPr>
            <p:nvPr/>
          </p:nvSpPr>
          <p:spPr bwMode="auto">
            <a:xfrm>
              <a:off x="3974" y="3365"/>
              <a:ext cx="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p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1031"/>
            <p:cNvSpPr>
              <a:spLocks noChangeArrowheads="1"/>
            </p:cNvSpPr>
            <p:nvPr/>
          </p:nvSpPr>
          <p:spPr bwMode="auto">
            <a:xfrm>
              <a:off x="4012" y="3365"/>
              <a:ext cx="8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1032"/>
            <p:cNvSpPr>
              <a:spLocks noChangeArrowheads="1"/>
            </p:cNvSpPr>
            <p:nvPr/>
          </p:nvSpPr>
          <p:spPr bwMode="auto">
            <a:xfrm>
              <a:off x="4029" y="3365"/>
              <a:ext cx="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1033"/>
            <p:cNvSpPr>
              <a:spLocks noChangeArrowheads="1"/>
            </p:cNvSpPr>
            <p:nvPr/>
          </p:nvSpPr>
          <p:spPr bwMode="auto">
            <a:xfrm>
              <a:off x="4067" y="3365"/>
              <a:ext cx="7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1034"/>
            <p:cNvSpPr>
              <a:spLocks noChangeArrowheads="1"/>
            </p:cNvSpPr>
            <p:nvPr/>
          </p:nvSpPr>
          <p:spPr bwMode="auto">
            <a:xfrm>
              <a:off x="4092" y="3365"/>
              <a:ext cx="6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i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1035"/>
            <p:cNvSpPr>
              <a:spLocks noChangeArrowheads="1"/>
            </p:cNvSpPr>
            <p:nvPr/>
          </p:nvSpPr>
          <p:spPr bwMode="auto">
            <a:xfrm>
              <a:off x="4109" y="3365"/>
              <a:ext cx="7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v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1036"/>
            <p:cNvSpPr>
              <a:spLocks noChangeArrowheads="1"/>
            </p:cNvSpPr>
            <p:nvPr/>
          </p:nvSpPr>
          <p:spPr bwMode="auto">
            <a:xfrm>
              <a:off x="4142" y="3365"/>
              <a:ext cx="8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1037"/>
            <p:cNvSpPr>
              <a:spLocks noChangeArrowheads="1"/>
            </p:cNvSpPr>
            <p:nvPr/>
          </p:nvSpPr>
          <p:spPr bwMode="auto">
            <a:xfrm>
              <a:off x="4177" y="3365"/>
              <a:ext cx="8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1038"/>
            <p:cNvSpPr>
              <a:spLocks noChangeArrowheads="1"/>
            </p:cNvSpPr>
            <p:nvPr/>
          </p:nvSpPr>
          <p:spPr bwMode="auto">
            <a:xfrm>
              <a:off x="1718" y="3456"/>
              <a:ext cx="7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c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1039"/>
            <p:cNvSpPr>
              <a:spLocks noChangeArrowheads="1"/>
            </p:cNvSpPr>
            <p:nvPr/>
          </p:nvSpPr>
          <p:spPr bwMode="auto">
            <a:xfrm>
              <a:off x="1749" y="3456"/>
              <a:ext cx="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h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1040"/>
            <p:cNvSpPr>
              <a:spLocks noChangeArrowheads="1"/>
            </p:cNvSpPr>
            <p:nvPr/>
          </p:nvSpPr>
          <p:spPr bwMode="auto">
            <a:xfrm>
              <a:off x="1787" y="3456"/>
              <a:ext cx="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a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1041"/>
            <p:cNvSpPr>
              <a:spLocks noChangeArrowheads="1"/>
            </p:cNvSpPr>
            <p:nvPr/>
          </p:nvSpPr>
          <p:spPr bwMode="auto">
            <a:xfrm>
              <a:off x="1825" y="3456"/>
              <a:ext cx="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1042"/>
            <p:cNvSpPr>
              <a:spLocks noChangeArrowheads="1"/>
            </p:cNvSpPr>
            <p:nvPr/>
          </p:nvSpPr>
          <p:spPr bwMode="auto">
            <a:xfrm>
              <a:off x="1863" y="3456"/>
              <a:ext cx="8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1043"/>
            <p:cNvSpPr>
              <a:spLocks noChangeArrowheads="1"/>
            </p:cNvSpPr>
            <p:nvPr/>
          </p:nvSpPr>
          <p:spPr bwMode="auto">
            <a:xfrm>
              <a:off x="1901" y="3456"/>
              <a:ext cx="8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1044"/>
            <p:cNvSpPr>
              <a:spLocks noChangeArrowheads="1"/>
            </p:cNvSpPr>
            <p:nvPr/>
          </p:nvSpPr>
          <p:spPr bwMode="auto">
            <a:xfrm>
              <a:off x="1936" y="3456"/>
              <a:ext cx="6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 Italic" panose="020F05020202040A0204" pitchFamily="34" charset="0"/>
                </a:rPr>
                <a:t>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1045"/>
            <p:cNvSpPr>
              <a:spLocks noChangeArrowheads="1"/>
            </p:cNvSpPr>
            <p:nvPr/>
          </p:nvSpPr>
          <p:spPr bwMode="auto">
            <a:xfrm>
              <a:off x="1955" y="3456"/>
              <a:ext cx="8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1046"/>
            <p:cNvSpPr>
              <a:spLocks noChangeArrowheads="1"/>
            </p:cNvSpPr>
            <p:nvPr/>
          </p:nvSpPr>
          <p:spPr bwMode="auto">
            <a:xfrm>
              <a:off x="1608" y="3580"/>
              <a:ext cx="8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1049"/>
            <p:cNvSpPr>
              <a:spLocks noChangeArrowheads="1"/>
            </p:cNvSpPr>
            <p:nvPr/>
          </p:nvSpPr>
          <p:spPr bwMode="auto">
            <a:xfrm>
              <a:off x="2252" y="3896"/>
              <a:ext cx="52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So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1050"/>
            <p:cNvSpPr>
              <a:spLocks noChangeArrowheads="1"/>
            </p:cNvSpPr>
            <p:nvPr/>
          </p:nvSpPr>
          <p:spPr bwMode="auto">
            <a:xfrm>
              <a:off x="2282" y="389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1051"/>
            <p:cNvSpPr>
              <a:spLocks noChangeArrowheads="1"/>
            </p:cNvSpPr>
            <p:nvPr/>
          </p:nvSpPr>
          <p:spPr bwMode="auto">
            <a:xfrm>
              <a:off x="2311" y="3896"/>
              <a:ext cx="4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1052"/>
            <p:cNvSpPr>
              <a:spLocks noChangeArrowheads="1"/>
            </p:cNvSpPr>
            <p:nvPr/>
          </p:nvSpPr>
          <p:spPr bwMode="auto">
            <a:xfrm>
              <a:off x="2330" y="3896"/>
              <a:ext cx="51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1053"/>
            <p:cNvSpPr>
              <a:spLocks noChangeArrowheads="1"/>
            </p:cNvSpPr>
            <p:nvPr/>
          </p:nvSpPr>
          <p:spPr bwMode="auto">
            <a:xfrm>
              <a:off x="2354" y="3896"/>
              <a:ext cx="55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1054"/>
            <p:cNvSpPr>
              <a:spLocks noChangeArrowheads="1"/>
            </p:cNvSpPr>
            <p:nvPr/>
          </p:nvSpPr>
          <p:spPr bwMode="auto">
            <a:xfrm>
              <a:off x="2381" y="3896"/>
              <a:ext cx="43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: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1055"/>
            <p:cNvSpPr>
              <a:spLocks noChangeArrowheads="1"/>
            </p:cNvSpPr>
            <p:nvPr/>
          </p:nvSpPr>
          <p:spPr bwMode="auto">
            <a:xfrm>
              <a:off x="2395" y="3896"/>
              <a:ext cx="5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1056"/>
            <p:cNvSpPr>
              <a:spLocks noChangeArrowheads="1"/>
            </p:cNvSpPr>
            <p:nvPr/>
          </p:nvSpPr>
          <p:spPr bwMode="auto">
            <a:xfrm>
              <a:off x="2409" y="3896"/>
              <a:ext cx="53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1057"/>
            <p:cNvSpPr>
              <a:spLocks noChangeArrowheads="1"/>
            </p:cNvSpPr>
            <p:nvPr/>
          </p:nvSpPr>
          <p:spPr bwMode="auto">
            <a:xfrm>
              <a:off x="2434" y="3896"/>
              <a:ext cx="6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1058"/>
            <p:cNvSpPr>
              <a:spLocks noChangeArrowheads="1"/>
            </p:cNvSpPr>
            <p:nvPr/>
          </p:nvSpPr>
          <p:spPr bwMode="auto">
            <a:xfrm>
              <a:off x="2474" y="3896"/>
              <a:ext cx="40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1059"/>
            <p:cNvSpPr>
              <a:spLocks noChangeArrowheads="1"/>
            </p:cNvSpPr>
            <p:nvPr/>
          </p:nvSpPr>
          <p:spPr bwMode="auto">
            <a:xfrm>
              <a:off x="2485" y="3896"/>
              <a:ext cx="4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1060"/>
            <p:cNvSpPr>
              <a:spLocks noChangeArrowheads="1"/>
            </p:cNvSpPr>
            <p:nvPr/>
          </p:nvSpPr>
          <p:spPr bwMode="auto">
            <a:xfrm>
              <a:off x="2505" y="3896"/>
              <a:ext cx="51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1061"/>
            <p:cNvSpPr>
              <a:spLocks noChangeArrowheads="1"/>
            </p:cNvSpPr>
            <p:nvPr/>
          </p:nvSpPr>
          <p:spPr bwMode="auto">
            <a:xfrm>
              <a:off x="2528" y="389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1062"/>
            <p:cNvSpPr>
              <a:spLocks noChangeArrowheads="1"/>
            </p:cNvSpPr>
            <p:nvPr/>
          </p:nvSpPr>
          <p:spPr bwMode="auto">
            <a:xfrm>
              <a:off x="2558" y="3896"/>
              <a:ext cx="43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: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1063"/>
            <p:cNvSpPr>
              <a:spLocks noChangeArrowheads="1"/>
            </p:cNvSpPr>
            <p:nvPr/>
          </p:nvSpPr>
          <p:spPr bwMode="auto">
            <a:xfrm>
              <a:off x="2572" y="3896"/>
              <a:ext cx="5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1064"/>
            <p:cNvSpPr>
              <a:spLocks noChangeArrowheads="1"/>
            </p:cNvSpPr>
            <p:nvPr/>
          </p:nvSpPr>
          <p:spPr bwMode="auto">
            <a:xfrm>
              <a:off x="2584" y="3896"/>
              <a:ext cx="6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1065"/>
            <p:cNvSpPr>
              <a:spLocks noChangeArrowheads="1"/>
            </p:cNvSpPr>
            <p:nvPr/>
          </p:nvSpPr>
          <p:spPr bwMode="auto">
            <a:xfrm>
              <a:off x="2618" y="389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1066"/>
            <p:cNvSpPr>
              <a:spLocks noChangeArrowheads="1"/>
            </p:cNvSpPr>
            <p:nvPr/>
          </p:nvSpPr>
          <p:spPr bwMode="auto">
            <a:xfrm>
              <a:off x="2648" y="3896"/>
              <a:ext cx="6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1067"/>
            <p:cNvSpPr>
              <a:spLocks noChangeArrowheads="1"/>
            </p:cNvSpPr>
            <p:nvPr/>
          </p:nvSpPr>
          <p:spPr bwMode="auto">
            <a:xfrm>
              <a:off x="2688" y="3896"/>
              <a:ext cx="5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1068"/>
            <p:cNvSpPr>
              <a:spLocks noChangeArrowheads="1"/>
            </p:cNvSpPr>
            <p:nvPr/>
          </p:nvSpPr>
          <p:spPr bwMode="auto">
            <a:xfrm>
              <a:off x="2701" y="3896"/>
              <a:ext cx="4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1069"/>
            <p:cNvSpPr>
              <a:spLocks noChangeArrowheads="1"/>
            </p:cNvSpPr>
            <p:nvPr/>
          </p:nvSpPr>
          <p:spPr bwMode="auto">
            <a:xfrm>
              <a:off x="2718" y="389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1070"/>
            <p:cNvSpPr>
              <a:spLocks noChangeArrowheads="1"/>
            </p:cNvSpPr>
            <p:nvPr/>
          </p:nvSpPr>
          <p:spPr bwMode="auto">
            <a:xfrm>
              <a:off x="2748" y="3896"/>
              <a:ext cx="5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1071"/>
            <p:cNvSpPr>
              <a:spLocks noChangeArrowheads="1"/>
            </p:cNvSpPr>
            <p:nvPr/>
          </p:nvSpPr>
          <p:spPr bwMode="auto">
            <a:xfrm>
              <a:off x="2760" y="389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1072"/>
            <p:cNvSpPr>
              <a:spLocks noChangeArrowheads="1"/>
            </p:cNvSpPr>
            <p:nvPr/>
          </p:nvSpPr>
          <p:spPr bwMode="auto">
            <a:xfrm>
              <a:off x="2789" y="389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1073"/>
            <p:cNvSpPr>
              <a:spLocks noChangeArrowheads="1"/>
            </p:cNvSpPr>
            <p:nvPr/>
          </p:nvSpPr>
          <p:spPr bwMode="auto">
            <a:xfrm>
              <a:off x="2819" y="3896"/>
              <a:ext cx="54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1074"/>
            <p:cNvSpPr>
              <a:spLocks noChangeArrowheads="1"/>
            </p:cNvSpPr>
            <p:nvPr/>
          </p:nvSpPr>
          <p:spPr bwMode="auto">
            <a:xfrm>
              <a:off x="2845" y="389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1075"/>
            <p:cNvSpPr>
              <a:spLocks noChangeArrowheads="1"/>
            </p:cNvSpPr>
            <p:nvPr/>
          </p:nvSpPr>
          <p:spPr bwMode="auto">
            <a:xfrm>
              <a:off x="2875" y="3896"/>
              <a:ext cx="54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1076"/>
            <p:cNvSpPr>
              <a:spLocks noChangeArrowheads="1"/>
            </p:cNvSpPr>
            <p:nvPr/>
          </p:nvSpPr>
          <p:spPr bwMode="auto">
            <a:xfrm>
              <a:off x="2900" y="3896"/>
              <a:ext cx="55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1077"/>
            <p:cNvSpPr>
              <a:spLocks noChangeArrowheads="1"/>
            </p:cNvSpPr>
            <p:nvPr/>
          </p:nvSpPr>
          <p:spPr bwMode="auto">
            <a:xfrm>
              <a:off x="2928" y="3896"/>
              <a:ext cx="5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1078"/>
            <p:cNvSpPr>
              <a:spLocks noChangeArrowheads="1"/>
            </p:cNvSpPr>
            <p:nvPr/>
          </p:nvSpPr>
          <p:spPr bwMode="auto">
            <a:xfrm>
              <a:off x="2940" y="3896"/>
              <a:ext cx="55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1079"/>
            <p:cNvSpPr>
              <a:spLocks noChangeArrowheads="1"/>
            </p:cNvSpPr>
            <p:nvPr/>
          </p:nvSpPr>
          <p:spPr bwMode="auto">
            <a:xfrm>
              <a:off x="2968" y="389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1080"/>
            <p:cNvSpPr>
              <a:spLocks noChangeArrowheads="1"/>
            </p:cNvSpPr>
            <p:nvPr/>
          </p:nvSpPr>
          <p:spPr bwMode="auto">
            <a:xfrm>
              <a:off x="2996" y="3896"/>
              <a:ext cx="40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1081"/>
            <p:cNvSpPr>
              <a:spLocks noChangeArrowheads="1"/>
            </p:cNvSpPr>
            <p:nvPr/>
          </p:nvSpPr>
          <p:spPr bwMode="auto">
            <a:xfrm>
              <a:off x="3009" y="389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1082"/>
            <p:cNvSpPr>
              <a:spLocks noChangeArrowheads="1"/>
            </p:cNvSpPr>
            <p:nvPr/>
          </p:nvSpPr>
          <p:spPr bwMode="auto">
            <a:xfrm>
              <a:off x="3039" y="3896"/>
              <a:ext cx="54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1083"/>
            <p:cNvSpPr>
              <a:spLocks noChangeArrowheads="1"/>
            </p:cNvSpPr>
            <p:nvPr/>
          </p:nvSpPr>
          <p:spPr bwMode="auto">
            <a:xfrm>
              <a:off x="3064" y="3896"/>
              <a:ext cx="49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1084"/>
            <p:cNvSpPr>
              <a:spLocks noChangeArrowheads="1"/>
            </p:cNvSpPr>
            <p:nvPr/>
          </p:nvSpPr>
          <p:spPr bwMode="auto">
            <a:xfrm>
              <a:off x="3086" y="3896"/>
              <a:ext cx="5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1085"/>
            <p:cNvSpPr>
              <a:spLocks noChangeArrowheads="1"/>
            </p:cNvSpPr>
            <p:nvPr/>
          </p:nvSpPr>
          <p:spPr bwMode="auto">
            <a:xfrm>
              <a:off x="3099" y="3896"/>
              <a:ext cx="7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1086"/>
            <p:cNvSpPr>
              <a:spLocks noChangeArrowheads="1"/>
            </p:cNvSpPr>
            <p:nvPr/>
          </p:nvSpPr>
          <p:spPr bwMode="auto">
            <a:xfrm>
              <a:off x="3148" y="389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1087"/>
            <p:cNvSpPr>
              <a:spLocks noChangeArrowheads="1"/>
            </p:cNvSpPr>
            <p:nvPr/>
          </p:nvSpPr>
          <p:spPr bwMode="auto">
            <a:xfrm>
              <a:off x="3177" y="3896"/>
              <a:ext cx="55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1088"/>
            <p:cNvSpPr>
              <a:spLocks noChangeArrowheads="1"/>
            </p:cNvSpPr>
            <p:nvPr/>
          </p:nvSpPr>
          <p:spPr bwMode="auto">
            <a:xfrm>
              <a:off x="3204" y="389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1089"/>
            <p:cNvSpPr>
              <a:spLocks noChangeArrowheads="1"/>
            </p:cNvSpPr>
            <p:nvPr/>
          </p:nvSpPr>
          <p:spPr bwMode="auto">
            <a:xfrm>
              <a:off x="3233" y="3896"/>
              <a:ext cx="5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1090"/>
            <p:cNvSpPr>
              <a:spLocks noChangeArrowheads="1"/>
            </p:cNvSpPr>
            <p:nvPr/>
          </p:nvSpPr>
          <p:spPr bwMode="auto">
            <a:xfrm>
              <a:off x="3245" y="389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1091"/>
            <p:cNvSpPr>
              <a:spLocks noChangeArrowheads="1"/>
            </p:cNvSpPr>
            <p:nvPr/>
          </p:nvSpPr>
          <p:spPr bwMode="auto">
            <a:xfrm>
              <a:off x="3275" y="389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1092"/>
            <p:cNvSpPr>
              <a:spLocks noChangeArrowheads="1"/>
            </p:cNvSpPr>
            <p:nvPr/>
          </p:nvSpPr>
          <p:spPr bwMode="auto">
            <a:xfrm>
              <a:off x="3304" y="3896"/>
              <a:ext cx="54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1093"/>
            <p:cNvSpPr>
              <a:spLocks noChangeArrowheads="1"/>
            </p:cNvSpPr>
            <p:nvPr/>
          </p:nvSpPr>
          <p:spPr bwMode="auto">
            <a:xfrm>
              <a:off x="3331" y="389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1094"/>
            <p:cNvSpPr>
              <a:spLocks noChangeArrowheads="1"/>
            </p:cNvSpPr>
            <p:nvPr/>
          </p:nvSpPr>
          <p:spPr bwMode="auto">
            <a:xfrm>
              <a:off x="3360" y="3896"/>
              <a:ext cx="54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1095"/>
            <p:cNvSpPr>
              <a:spLocks noChangeArrowheads="1"/>
            </p:cNvSpPr>
            <p:nvPr/>
          </p:nvSpPr>
          <p:spPr bwMode="auto">
            <a:xfrm>
              <a:off x="3386" y="3896"/>
              <a:ext cx="55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1096"/>
            <p:cNvSpPr>
              <a:spLocks noChangeArrowheads="1"/>
            </p:cNvSpPr>
            <p:nvPr/>
          </p:nvSpPr>
          <p:spPr bwMode="auto">
            <a:xfrm>
              <a:off x="3413" y="3896"/>
              <a:ext cx="5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1097"/>
            <p:cNvSpPr>
              <a:spLocks noChangeArrowheads="1"/>
            </p:cNvSpPr>
            <p:nvPr/>
          </p:nvSpPr>
          <p:spPr bwMode="auto">
            <a:xfrm>
              <a:off x="3427" y="3896"/>
              <a:ext cx="40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1098"/>
            <p:cNvSpPr>
              <a:spLocks noChangeArrowheads="1"/>
            </p:cNvSpPr>
            <p:nvPr/>
          </p:nvSpPr>
          <p:spPr bwMode="auto">
            <a:xfrm>
              <a:off x="3439" y="3896"/>
              <a:ext cx="49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1099"/>
            <p:cNvSpPr>
              <a:spLocks noChangeArrowheads="1"/>
            </p:cNvSpPr>
            <p:nvPr/>
          </p:nvSpPr>
          <p:spPr bwMode="auto">
            <a:xfrm>
              <a:off x="3461" y="3896"/>
              <a:ext cx="5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1100"/>
            <p:cNvSpPr>
              <a:spLocks noChangeArrowheads="1"/>
            </p:cNvSpPr>
            <p:nvPr/>
          </p:nvSpPr>
          <p:spPr bwMode="auto">
            <a:xfrm>
              <a:off x="3473" y="3896"/>
              <a:ext cx="6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1101"/>
            <p:cNvSpPr>
              <a:spLocks noChangeArrowheads="1"/>
            </p:cNvSpPr>
            <p:nvPr/>
          </p:nvSpPr>
          <p:spPr bwMode="auto">
            <a:xfrm>
              <a:off x="3508" y="3896"/>
              <a:ext cx="54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1102"/>
            <p:cNvSpPr>
              <a:spLocks noChangeArrowheads="1"/>
            </p:cNvSpPr>
            <p:nvPr/>
          </p:nvSpPr>
          <p:spPr bwMode="auto">
            <a:xfrm>
              <a:off x="3534" y="3896"/>
              <a:ext cx="4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1103"/>
            <p:cNvSpPr>
              <a:spLocks noChangeArrowheads="1"/>
            </p:cNvSpPr>
            <p:nvPr/>
          </p:nvSpPr>
          <p:spPr bwMode="auto">
            <a:xfrm>
              <a:off x="3554" y="389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104"/>
            <p:cNvSpPr>
              <a:spLocks noChangeArrowheads="1"/>
            </p:cNvSpPr>
            <p:nvPr/>
          </p:nvSpPr>
          <p:spPr bwMode="auto">
            <a:xfrm>
              <a:off x="3581" y="3896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,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105"/>
            <p:cNvSpPr>
              <a:spLocks noChangeArrowheads="1"/>
            </p:cNvSpPr>
            <p:nvPr/>
          </p:nvSpPr>
          <p:spPr bwMode="auto">
            <a:xfrm>
              <a:off x="3596" y="3896"/>
              <a:ext cx="5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106"/>
            <p:cNvSpPr>
              <a:spLocks noChangeArrowheads="1"/>
            </p:cNvSpPr>
            <p:nvPr/>
          </p:nvSpPr>
          <p:spPr bwMode="auto">
            <a:xfrm>
              <a:off x="2618" y="395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107"/>
            <p:cNvSpPr>
              <a:spLocks noChangeArrowheads="1"/>
            </p:cNvSpPr>
            <p:nvPr/>
          </p:nvSpPr>
          <p:spPr bwMode="auto">
            <a:xfrm>
              <a:off x="2647" y="395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108"/>
            <p:cNvSpPr>
              <a:spLocks noChangeArrowheads="1"/>
            </p:cNvSpPr>
            <p:nvPr/>
          </p:nvSpPr>
          <p:spPr bwMode="auto">
            <a:xfrm>
              <a:off x="2677" y="3956"/>
              <a:ext cx="40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109"/>
            <p:cNvSpPr>
              <a:spLocks noChangeArrowheads="1"/>
            </p:cNvSpPr>
            <p:nvPr/>
          </p:nvSpPr>
          <p:spPr bwMode="auto">
            <a:xfrm>
              <a:off x="2689" y="395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110"/>
            <p:cNvSpPr>
              <a:spLocks noChangeArrowheads="1"/>
            </p:cNvSpPr>
            <p:nvPr/>
          </p:nvSpPr>
          <p:spPr bwMode="auto">
            <a:xfrm>
              <a:off x="2718" y="3956"/>
              <a:ext cx="5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111"/>
            <p:cNvSpPr>
              <a:spLocks noChangeArrowheads="1"/>
            </p:cNvSpPr>
            <p:nvPr/>
          </p:nvSpPr>
          <p:spPr bwMode="auto">
            <a:xfrm>
              <a:off x="2730" y="3956"/>
              <a:ext cx="54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112"/>
            <p:cNvSpPr>
              <a:spLocks noChangeArrowheads="1"/>
            </p:cNvSpPr>
            <p:nvPr/>
          </p:nvSpPr>
          <p:spPr bwMode="auto">
            <a:xfrm>
              <a:off x="2757" y="395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113"/>
            <p:cNvSpPr>
              <a:spLocks noChangeArrowheads="1"/>
            </p:cNvSpPr>
            <p:nvPr/>
          </p:nvSpPr>
          <p:spPr bwMode="auto">
            <a:xfrm>
              <a:off x="2786" y="395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114"/>
            <p:cNvSpPr>
              <a:spLocks noChangeArrowheads="1"/>
            </p:cNvSpPr>
            <p:nvPr/>
          </p:nvSpPr>
          <p:spPr bwMode="auto">
            <a:xfrm>
              <a:off x="2816" y="3956"/>
              <a:ext cx="5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115"/>
            <p:cNvSpPr>
              <a:spLocks noChangeArrowheads="1"/>
            </p:cNvSpPr>
            <p:nvPr/>
          </p:nvSpPr>
          <p:spPr bwMode="auto">
            <a:xfrm>
              <a:off x="2828" y="3956"/>
              <a:ext cx="61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116"/>
            <p:cNvSpPr>
              <a:spLocks noChangeArrowheads="1"/>
            </p:cNvSpPr>
            <p:nvPr/>
          </p:nvSpPr>
          <p:spPr bwMode="auto">
            <a:xfrm>
              <a:off x="2861" y="3956"/>
              <a:ext cx="54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117"/>
            <p:cNvSpPr>
              <a:spLocks noChangeArrowheads="1"/>
            </p:cNvSpPr>
            <p:nvPr/>
          </p:nvSpPr>
          <p:spPr bwMode="auto">
            <a:xfrm>
              <a:off x="2888" y="395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18"/>
            <p:cNvSpPr>
              <a:spLocks noChangeArrowheads="1"/>
            </p:cNvSpPr>
            <p:nvPr/>
          </p:nvSpPr>
          <p:spPr bwMode="auto">
            <a:xfrm>
              <a:off x="2918" y="3956"/>
              <a:ext cx="5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119"/>
            <p:cNvSpPr>
              <a:spLocks noChangeArrowheads="1"/>
            </p:cNvSpPr>
            <p:nvPr/>
          </p:nvSpPr>
          <p:spPr bwMode="auto">
            <a:xfrm>
              <a:off x="2931" y="3956"/>
              <a:ext cx="6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120"/>
            <p:cNvSpPr>
              <a:spLocks noChangeArrowheads="1"/>
            </p:cNvSpPr>
            <p:nvPr/>
          </p:nvSpPr>
          <p:spPr bwMode="auto">
            <a:xfrm>
              <a:off x="2965" y="3956"/>
              <a:ext cx="55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121"/>
            <p:cNvSpPr>
              <a:spLocks noChangeArrowheads="1"/>
            </p:cNvSpPr>
            <p:nvPr/>
          </p:nvSpPr>
          <p:spPr bwMode="auto">
            <a:xfrm>
              <a:off x="2993" y="3956"/>
              <a:ext cx="54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122"/>
            <p:cNvSpPr>
              <a:spLocks noChangeArrowheads="1"/>
            </p:cNvSpPr>
            <p:nvPr/>
          </p:nvSpPr>
          <p:spPr bwMode="auto">
            <a:xfrm>
              <a:off x="3019" y="3956"/>
              <a:ext cx="4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1123"/>
            <p:cNvSpPr>
              <a:spLocks noChangeArrowheads="1"/>
            </p:cNvSpPr>
            <p:nvPr/>
          </p:nvSpPr>
          <p:spPr bwMode="auto">
            <a:xfrm>
              <a:off x="3037" y="395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1124"/>
            <p:cNvSpPr>
              <a:spLocks noChangeArrowheads="1"/>
            </p:cNvSpPr>
            <p:nvPr/>
          </p:nvSpPr>
          <p:spPr bwMode="auto">
            <a:xfrm>
              <a:off x="3067" y="3956"/>
              <a:ext cx="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,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1125"/>
            <p:cNvSpPr>
              <a:spLocks noChangeArrowheads="1"/>
            </p:cNvSpPr>
            <p:nvPr/>
          </p:nvSpPr>
          <p:spPr bwMode="auto">
            <a:xfrm>
              <a:off x="3080" y="3956"/>
              <a:ext cx="5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1126"/>
            <p:cNvSpPr>
              <a:spLocks noChangeArrowheads="1"/>
            </p:cNvSpPr>
            <p:nvPr/>
          </p:nvSpPr>
          <p:spPr bwMode="auto">
            <a:xfrm>
              <a:off x="3093" y="3956"/>
              <a:ext cx="5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1127"/>
            <p:cNvSpPr>
              <a:spLocks noChangeArrowheads="1"/>
            </p:cNvSpPr>
            <p:nvPr/>
          </p:nvSpPr>
          <p:spPr bwMode="auto">
            <a:xfrm>
              <a:off x="3121" y="3956"/>
              <a:ext cx="5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1128"/>
            <p:cNvSpPr>
              <a:spLocks noChangeArrowheads="1"/>
            </p:cNvSpPr>
            <p:nvPr/>
          </p:nvSpPr>
          <p:spPr bwMode="auto">
            <a:xfrm>
              <a:off x="3149" y="3956"/>
              <a:ext cx="5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1129"/>
            <p:cNvSpPr>
              <a:spLocks noChangeArrowheads="1"/>
            </p:cNvSpPr>
            <p:nvPr/>
          </p:nvSpPr>
          <p:spPr bwMode="auto">
            <a:xfrm>
              <a:off x="3177" y="3956"/>
              <a:ext cx="5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1130"/>
            <p:cNvSpPr>
              <a:spLocks noChangeArrowheads="1"/>
            </p:cNvSpPr>
            <p:nvPr/>
          </p:nvSpPr>
          <p:spPr bwMode="auto">
            <a:xfrm>
              <a:off x="3205" y="3956"/>
              <a:ext cx="5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1131"/>
            <p:cNvSpPr>
              <a:spLocks noChangeArrowheads="1"/>
            </p:cNvSpPr>
            <p:nvPr/>
          </p:nvSpPr>
          <p:spPr bwMode="auto">
            <a:xfrm>
              <a:off x="2912" y="4016"/>
              <a:ext cx="5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1132"/>
            <p:cNvSpPr>
              <a:spLocks noChangeArrowheads="1"/>
            </p:cNvSpPr>
            <p:nvPr/>
          </p:nvSpPr>
          <p:spPr bwMode="auto">
            <a:xfrm>
              <a:off x="2395" y="4076"/>
              <a:ext cx="63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1133"/>
            <p:cNvSpPr>
              <a:spLocks noChangeArrowheads="1"/>
            </p:cNvSpPr>
            <p:nvPr/>
          </p:nvSpPr>
          <p:spPr bwMode="auto">
            <a:xfrm>
              <a:off x="2431" y="4076"/>
              <a:ext cx="7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1134"/>
            <p:cNvSpPr>
              <a:spLocks noChangeArrowheads="1"/>
            </p:cNvSpPr>
            <p:nvPr/>
          </p:nvSpPr>
          <p:spPr bwMode="auto">
            <a:xfrm>
              <a:off x="2480" y="4076"/>
              <a:ext cx="5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1136"/>
            <p:cNvSpPr>
              <a:spLocks noChangeArrowheads="1"/>
            </p:cNvSpPr>
            <p:nvPr/>
          </p:nvSpPr>
          <p:spPr bwMode="auto">
            <a:xfrm>
              <a:off x="2529" y="4076"/>
              <a:ext cx="4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1137"/>
            <p:cNvSpPr>
              <a:spLocks noChangeArrowheads="1"/>
            </p:cNvSpPr>
            <p:nvPr/>
          </p:nvSpPr>
          <p:spPr bwMode="auto">
            <a:xfrm>
              <a:off x="2549" y="4076"/>
              <a:ext cx="54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1138"/>
            <p:cNvSpPr>
              <a:spLocks noChangeArrowheads="1"/>
            </p:cNvSpPr>
            <p:nvPr/>
          </p:nvSpPr>
          <p:spPr bwMode="auto">
            <a:xfrm>
              <a:off x="2574" y="4076"/>
              <a:ext cx="54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Rectangle 1139"/>
            <p:cNvSpPr>
              <a:spLocks noChangeArrowheads="1"/>
            </p:cNvSpPr>
            <p:nvPr/>
          </p:nvSpPr>
          <p:spPr bwMode="auto">
            <a:xfrm>
              <a:off x="2600" y="407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Rectangle 1140"/>
            <p:cNvSpPr>
              <a:spLocks noChangeArrowheads="1"/>
            </p:cNvSpPr>
            <p:nvPr/>
          </p:nvSpPr>
          <p:spPr bwMode="auto">
            <a:xfrm>
              <a:off x="2630" y="4076"/>
              <a:ext cx="40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1141"/>
            <p:cNvSpPr>
              <a:spLocks noChangeArrowheads="1"/>
            </p:cNvSpPr>
            <p:nvPr/>
          </p:nvSpPr>
          <p:spPr bwMode="auto">
            <a:xfrm>
              <a:off x="2643" y="4076"/>
              <a:ext cx="49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z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1142"/>
            <p:cNvSpPr>
              <a:spLocks noChangeArrowheads="1"/>
            </p:cNvSpPr>
            <p:nvPr/>
          </p:nvSpPr>
          <p:spPr bwMode="auto">
            <a:xfrm>
              <a:off x="2665" y="4076"/>
              <a:ext cx="54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1143"/>
            <p:cNvSpPr>
              <a:spLocks noChangeArrowheads="1"/>
            </p:cNvSpPr>
            <p:nvPr/>
          </p:nvSpPr>
          <p:spPr bwMode="auto">
            <a:xfrm>
              <a:off x="2692" y="4076"/>
              <a:ext cx="4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1144"/>
            <p:cNvSpPr>
              <a:spLocks noChangeArrowheads="1"/>
            </p:cNvSpPr>
            <p:nvPr/>
          </p:nvSpPr>
          <p:spPr bwMode="auto">
            <a:xfrm>
              <a:off x="2710" y="4076"/>
              <a:ext cx="40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1145"/>
            <p:cNvSpPr>
              <a:spLocks noChangeArrowheads="1"/>
            </p:cNvSpPr>
            <p:nvPr/>
          </p:nvSpPr>
          <p:spPr bwMode="auto">
            <a:xfrm>
              <a:off x="2723" y="407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1146"/>
            <p:cNvSpPr>
              <a:spLocks noChangeArrowheads="1"/>
            </p:cNvSpPr>
            <p:nvPr/>
          </p:nvSpPr>
          <p:spPr bwMode="auto">
            <a:xfrm>
              <a:off x="2751" y="407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1147"/>
            <p:cNvSpPr>
              <a:spLocks noChangeArrowheads="1"/>
            </p:cNvSpPr>
            <p:nvPr/>
          </p:nvSpPr>
          <p:spPr bwMode="auto">
            <a:xfrm>
              <a:off x="2781" y="4076"/>
              <a:ext cx="54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1148"/>
            <p:cNvSpPr>
              <a:spLocks noChangeArrowheads="1"/>
            </p:cNvSpPr>
            <p:nvPr/>
          </p:nvSpPr>
          <p:spPr bwMode="auto">
            <a:xfrm>
              <a:off x="2807" y="4076"/>
              <a:ext cx="40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1149"/>
            <p:cNvSpPr>
              <a:spLocks noChangeArrowheads="1"/>
            </p:cNvSpPr>
            <p:nvPr/>
          </p:nvSpPr>
          <p:spPr bwMode="auto">
            <a:xfrm>
              <a:off x="2820" y="4076"/>
              <a:ext cx="5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1150"/>
            <p:cNvSpPr>
              <a:spLocks noChangeArrowheads="1"/>
            </p:cNvSpPr>
            <p:nvPr/>
          </p:nvSpPr>
          <p:spPr bwMode="auto">
            <a:xfrm>
              <a:off x="2832" y="4076"/>
              <a:ext cx="61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1151"/>
            <p:cNvSpPr>
              <a:spLocks noChangeArrowheads="1"/>
            </p:cNvSpPr>
            <p:nvPr/>
          </p:nvSpPr>
          <p:spPr bwMode="auto">
            <a:xfrm>
              <a:off x="2866" y="4076"/>
              <a:ext cx="55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1152"/>
            <p:cNvSpPr>
              <a:spLocks noChangeArrowheads="1"/>
            </p:cNvSpPr>
            <p:nvPr/>
          </p:nvSpPr>
          <p:spPr bwMode="auto">
            <a:xfrm>
              <a:off x="2894" y="4076"/>
              <a:ext cx="53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1153"/>
            <p:cNvSpPr>
              <a:spLocks noChangeArrowheads="1"/>
            </p:cNvSpPr>
            <p:nvPr/>
          </p:nvSpPr>
          <p:spPr bwMode="auto">
            <a:xfrm>
              <a:off x="2919" y="4076"/>
              <a:ext cx="55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1154"/>
            <p:cNvSpPr>
              <a:spLocks noChangeArrowheads="1"/>
            </p:cNvSpPr>
            <p:nvPr/>
          </p:nvSpPr>
          <p:spPr bwMode="auto">
            <a:xfrm>
              <a:off x="2947" y="4076"/>
              <a:ext cx="40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1155"/>
            <p:cNvSpPr>
              <a:spLocks noChangeArrowheads="1"/>
            </p:cNvSpPr>
            <p:nvPr/>
          </p:nvSpPr>
          <p:spPr bwMode="auto">
            <a:xfrm>
              <a:off x="2959" y="407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1156"/>
            <p:cNvSpPr>
              <a:spLocks noChangeArrowheads="1"/>
            </p:cNvSpPr>
            <p:nvPr/>
          </p:nvSpPr>
          <p:spPr bwMode="auto">
            <a:xfrm>
              <a:off x="2989" y="407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1157"/>
            <p:cNvSpPr>
              <a:spLocks noChangeArrowheads="1"/>
            </p:cNvSpPr>
            <p:nvPr/>
          </p:nvSpPr>
          <p:spPr bwMode="auto">
            <a:xfrm>
              <a:off x="3018" y="4076"/>
              <a:ext cx="71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1158"/>
            <p:cNvSpPr>
              <a:spLocks noChangeArrowheads="1"/>
            </p:cNvSpPr>
            <p:nvPr/>
          </p:nvSpPr>
          <p:spPr bwMode="auto">
            <a:xfrm>
              <a:off x="3062" y="4076"/>
              <a:ext cx="55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1159"/>
            <p:cNvSpPr>
              <a:spLocks noChangeArrowheads="1"/>
            </p:cNvSpPr>
            <p:nvPr/>
          </p:nvSpPr>
          <p:spPr bwMode="auto">
            <a:xfrm>
              <a:off x="3089" y="407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1160"/>
            <p:cNvSpPr>
              <a:spLocks noChangeArrowheads="1"/>
            </p:cNvSpPr>
            <p:nvPr/>
          </p:nvSpPr>
          <p:spPr bwMode="auto">
            <a:xfrm>
              <a:off x="3119" y="4076"/>
              <a:ext cx="4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1161"/>
            <p:cNvSpPr>
              <a:spLocks noChangeArrowheads="1"/>
            </p:cNvSpPr>
            <p:nvPr/>
          </p:nvSpPr>
          <p:spPr bwMode="auto">
            <a:xfrm>
              <a:off x="3136" y="4076"/>
              <a:ext cx="5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1162"/>
            <p:cNvSpPr>
              <a:spLocks noChangeArrowheads="1"/>
            </p:cNvSpPr>
            <p:nvPr/>
          </p:nvSpPr>
          <p:spPr bwMode="auto">
            <a:xfrm>
              <a:off x="3149" y="4076"/>
              <a:ext cx="54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1163"/>
            <p:cNvSpPr>
              <a:spLocks noChangeArrowheads="1"/>
            </p:cNvSpPr>
            <p:nvPr/>
          </p:nvSpPr>
          <p:spPr bwMode="auto">
            <a:xfrm>
              <a:off x="3176" y="407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1164"/>
            <p:cNvSpPr>
              <a:spLocks noChangeArrowheads="1"/>
            </p:cNvSpPr>
            <p:nvPr/>
          </p:nvSpPr>
          <p:spPr bwMode="auto">
            <a:xfrm>
              <a:off x="3205" y="407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1165"/>
            <p:cNvSpPr>
              <a:spLocks noChangeArrowheads="1"/>
            </p:cNvSpPr>
            <p:nvPr/>
          </p:nvSpPr>
          <p:spPr bwMode="auto">
            <a:xfrm>
              <a:off x="3233" y="4076"/>
              <a:ext cx="5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1166"/>
            <p:cNvSpPr>
              <a:spLocks noChangeArrowheads="1"/>
            </p:cNvSpPr>
            <p:nvPr/>
          </p:nvSpPr>
          <p:spPr bwMode="auto">
            <a:xfrm>
              <a:off x="3247" y="4076"/>
              <a:ext cx="55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1167"/>
            <p:cNvSpPr>
              <a:spLocks noChangeArrowheads="1"/>
            </p:cNvSpPr>
            <p:nvPr/>
          </p:nvSpPr>
          <p:spPr bwMode="auto">
            <a:xfrm>
              <a:off x="3273" y="4076"/>
              <a:ext cx="4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1168"/>
            <p:cNvSpPr>
              <a:spLocks noChangeArrowheads="1"/>
            </p:cNvSpPr>
            <p:nvPr/>
          </p:nvSpPr>
          <p:spPr bwMode="auto">
            <a:xfrm>
              <a:off x="3292" y="4076"/>
              <a:ext cx="54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1169"/>
            <p:cNvSpPr>
              <a:spLocks noChangeArrowheads="1"/>
            </p:cNvSpPr>
            <p:nvPr/>
          </p:nvSpPr>
          <p:spPr bwMode="auto">
            <a:xfrm>
              <a:off x="3319" y="4076"/>
              <a:ext cx="40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1170"/>
            <p:cNvSpPr>
              <a:spLocks noChangeArrowheads="1"/>
            </p:cNvSpPr>
            <p:nvPr/>
          </p:nvSpPr>
          <p:spPr bwMode="auto">
            <a:xfrm>
              <a:off x="3332" y="407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1171"/>
            <p:cNvSpPr>
              <a:spLocks noChangeArrowheads="1"/>
            </p:cNvSpPr>
            <p:nvPr/>
          </p:nvSpPr>
          <p:spPr bwMode="auto">
            <a:xfrm>
              <a:off x="3361" y="4076"/>
              <a:ext cx="40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1172"/>
            <p:cNvSpPr>
              <a:spLocks noChangeArrowheads="1"/>
            </p:cNvSpPr>
            <p:nvPr/>
          </p:nvSpPr>
          <p:spPr bwMode="auto">
            <a:xfrm>
              <a:off x="3374" y="4076"/>
              <a:ext cx="57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1173"/>
            <p:cNvSpPr>
              <a:spLocks noChangeArrowheads="1"/>
            </p:cNvSpPr>
            <p:nvPr/>
          </p:nvSpPr>
          <p:spPr bwMode="auto">
            <a:xfrm>
              <a:off x="3403" y="4076"/>
              <a:ext cx="54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1174"/>
            <p:cNvSpPr>
              <a:spLocks noChangeArrowheads="1"/>
            </p:cNvSpPr>
            <p:nvPr/>
          </p:nvSpPr>
          <p:spPr bwMode="auto">
            <a:xfrm>
              <a:off x="3428" y="4076"/>
              <a:ext cx="5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Rectangle 1175"/>
            <p:cNvSpPr>
              <a:spLocks noChangeArrowheads="1"/>
            </p:cNvSpPr>
            <p:nvPr/>
          </p:nvSpPr>
          <p:spPr bwMode="auto">
            <a:xfrm>
              <a:off x="2912" y="4136"/>
              <a:ext cx="5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371600" y="1016000"/>
            <a:ext cx="6286500" cy="527050"/>
          </a:xfrm>
        </p:spPr>
        <p:txBody>
          <a:bodyPr/>
          <a:lstStyle/>
          <a:p>
            <a:r>
              <a:rPr lang="en-US" altLang="en-US" sz="3200" dirty="0" smtClean="0">
                <a:ea typeface="ヒラギノ角ゴ Pro W3"/>
                <a:cs typeface="ヒラギノ角ゴ Pro W3"/>
              </a:rPr>
              <a:t>Change is Not Easy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12888"/>
            <a:ext cx="8305800" cy="2576512"/>
          </a:xfrm>
        </p:spPr>
        <p:txBody>
          <a:bodyPr>
            <a:noAutofit/>
          </a:bodyPr>
          <a:lstStyle/>
          <a:p>
            <a:pPr marL="77173" algn="ctr">
              <a:defRPr/>
            </a:pPr>
            <a:endParaRPr lang="en-US" sz="3200" dirty="0">
              <a:solidFill>
                <a:srgbClr val="660000"/>
              </a:solidFill>
            </a:endParaRPr>
          </a:p>
          <a:p>
            <a:pPr marL="77173" algn="ctr">
              <a:defRPr/>
            </a:pPr>
            <a:r>
              <a:rPr lang="en-US" sz="3200" dirty="0" smtClean="0">
                <a:solidFill>
                  <a:srgbClr val="1B073F"/>
                </a:solidFill>
              </a:rPr>
              <a:t>If you want change, failure is part of the deal</a:t>
            </a:r>
          </a:p>
          <a:p>
            <a:pPr algn="ctr">
              <a:defRPr/>
            </a:pPr>
            <a:endParaRPr lang="en-US" sz="3200" dirty="0" smtClean="0">
              <a:solidFill>
                <a:srgbClr val="1B073F"/>
              </a:solidFill>
            </a:endParaRPr>
          </a:p>
          <a:p>
            <a:pPr marL="77173" algn="ctr">
              <a:defRPr/>
            </a:pPr>
            <a:r>
              <a:rPr lang="en-US" sz="3200" dirty="0" smtClean="0">
                <a:solidFill>
                  <a:srgbClr val="1B073F"/>
                </a:solidFill>
              </a:rPr>
              <a:t>Not failure of the mission, but failure in route.</a:t>
            </a:r>
            <a:endParaRPr lang="en-US" sz="3200" dirty="0">
              <a:solidFill>
                <a:srgbClr val="1B073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/>
                <a:cs typeface="ヒラギノ角ゴ Pro W3"/>
              </a:rPr>
              <a:t>Contact Information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altLang="en-US" dirty="0" smtClean="0">
                <a:ea typeface="ヒラギノ角ゴ Pro W3"/>
                <a:cs typeface="ヒラギノ角ゴ Pro W3"/>
              </a:rPr>
              <a:t>Ross Ehrmantraut, RN – </a:t>
            </a:r>
            <a:r>
              <a:rPr lang="en-US" altLang="en-US" dirty="0" smtClean="0">
                <a:ea typeface="ヒラギノ角ゴ Pro W3"/>
                <a:cs typeface="ヒラギノ角ゴ Pro W3"/>
                <a:hlinkClick r:id="rId2"/>
              </a:rPr>
              <a:t>rherma@uw.edu</a:t>
            </a:r>
            <a:endParaRPr lang="en-US" altLang="en-US" dirty="0" smtClean="0">
              <a:ea typeface="ヒラギノ角ゴ Pro W3"/>
              <a:cs typeface="ヒラギノ角ゴ Pro W3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altLang="en-US" dirty="0" smtClean="0">
                <a:ea typeface="ヒラギノ角ゴ Pro W3"/>
                <a:cs typeface="ヒラギノ角ゴ Pro W3"/>
              </a:rPr>
              <a:t>Megan Sherman, MAEdHD – </a:t>
            </a:r>
            <a:r>
              <a:rPr lang="en-US" altLang="en-US" dirty="0" smtClean="0">
                <a:ea typeface="ヒラギノ角ゴ Pro W3"/>
                <a:cs typeface="ヒラギノ角ゴ Pro W3"/>
                <a:hlinkClick r:id="rId3"/>
              </a:rPr>
              <a:t>shermm@uw.edu</a:t>
            </a:r>
            <a:endParaRPr lang="en-US" altLang="en-US" dirty="0" smtClean="0">
              <a:ea typeface="ヒラギノ角ゴ Pro W3"/>
              <a:cs typeface="ヒラギノ角ゴ Pro W3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altLang="en-US" dirty="0" smtClean="0">
                <a:ea typeface="ヒラギノ角ゴ Pro W3"/>
                <a:cs typeface="ヒラギノ角ゴ Pro W3"/>
              </a:rPr>
              <a:t>Farrah Leland, JD – </a:t>
            </a:r>
            <a:r>
              <a:rPr lang="en-US" altLang="en-US" dirty="0" smtClean="0">
                <a:ea typeface="ヒラギノ角ゴ Pro W3"/>
                <a:cs typeface="ヒラギノ角ゴ Pro W3"/>
                <a:hlinkClick r:id="rId4"/>
              </a:rPr>
              <a:t>batchel@uw.edu</a:t>
            </a:r>
            <a:endParaRPr lang="en-US" altLang="en-US" dirty="0" smtClean="0">
              <a:ea typeface="ヒラギノ角ゴ Pro W3"/>
              <a:cs typeface="ヒラギノ角ゴ Pro W3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altLang="en-US" dirty="0" smtClean="0">
                <a:ea typeface="ヒラギノ角ゴ Pro W3"/>
                <a:cs typeface="ヒラギノ角ゴ Pro W3"/>
              </a:rPr>
              <a:t>UW Medicine WISH – 206-598-2710</a:t>
            </a:r>
          </a:p>
          <a:p>
            <a:pPr algn="ctr">
              <a:defRPr/>
            </a:pPr>
            <a:endParaRPr lang="en-US" altLang="en-US" dirty="0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/>
                <a:cs typeface="ヒラギノ角ゴ Pro W3"/>
              </a:rPr>
              <a:t>Questions and Answers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en-US" dirty="0" smtClean="0">
                <a:ea typeface="ヒラギノ角ゴ Pro W3"/>
                <a:cs typeface="ヒラギノ角ゴ Pro W3"/>
              </a:rPr>
              <a:t>For more information, please contact our team at: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altLang="en-US" u="sng" dirty="0" smtClean="0">
                <a:ea typeface="ヒラギノ角ゴ Pro W3"/>
                <a:cs typeface="ヒラギノ角ゴ Pro W3"/>
                <a:hlinkClick r:id="rId2"/>
              </a:rPr>
              <a:t>AHRQTeamSTEPPS@aha.org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endParaRPr lang="en-US" altLang="en-US" dirty="0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772400" cy="35433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US" altLang="en-US" dirty="0" smtClean="0">
              <a:ea typeface="ヒラギノ角ゴ Pro W3"/>
              <a:cs typeface="ヒラギノ角ゴ Pro W3"/>
            </a:endParaRPr>
          </a:p>
          <a:p>
            <a:pPr marL="0" indent="0" algn="ctr">
              <a:buFont typeface="Wingdings" pitchFamily="2" charset="2"/>
              <a:buNone/>
            </a:pPr>
            <a:endParaRPr lang="en-US" altLang="en-US" dirty="0" smtClean="0">
              <a:ea typeface="ヒラギノ角ゴ Pro W3"/>
              <a:cs typeface="ヒラギノ角ゴ Pro W3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altLang="en-US" sz="3600" i="1" dirty="0" smtClean="0">
                <a:ea typeface="ヒラギノ角ゴ Pro W3"/>
                <a:cs typeface="ヒラギノ角ゴ Pro W3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877888" y="914400"/>
            <a:ext cx="7739062" cy="914400"/>
          </a:xfrm>
        </p:spPr>
        <p:txBody>
          <a:bodyPr/>
          <a:lstStyle/>
          <a:p>
            <a:r>
              <a:rPr lang="en-US" altLang="en-US" dirty="0" smtClean="0">
                <a:ea typeface="ヒラギノ角ゴ Pro W3"/>
                <a:cs typeface="ヒラギノ角ゴ Pro W3"/>
              </a:rPr>
              <a:t>Upcoming TeamSTEPPS Events</a:t>
            </a:r>
          </a:p>
        </p:txBody>
      </p:sp>
      <p:sp>
        <p:nvSpPr>
          <p:cNvPr id="18435" name="Content Placeholder 1"/>
          <p:cNvSpPr>
            <a:spLocks noGrp="1"/>
          </p:cNvSpPr>
          <p:nvPr>
            <p:ph idx="1"/>
          </p:nvPr>
        </p:nvSpPr>
        <p:spPr>
          <a:xfrm>
            <a:off x="877888" y="2209800"/>
            <a:ext cx="7772400" cy="3543300"/>
          </a:xfrm>
        </p:spPr>
        <p:txBody>
          <a:bodyPr/>
          <a:lstStyle/>
          <a:p>
            <a:r>
              <a:rPr lang="en-US" altLang="en-US" dirty="0" smtClean="0">
                <a:ea typeface="ヒラギノ角ゴ Pro W3"/>
                <a:cs typeface="ヒラギノ角ゴ Pro W3"/>
              </a:rPr>
              <a:t>Master Training Courses</a:t>
            </a:r>
          </a:p>
          <a:p>
            <a:pPr lvl="1"/>
            <a:r>
              <a:rPr lang="en-US" altLang="en-US" sz="2100" dirty="0" smtClean="0">
                <a:ea typeface="ヒラギノ角ゴ Pro W3"/>
                <a:hlinkClick r:id="rId2"/>
              </a:rPr>
              <a:t>Registration</a:t>
            </a:r>
            <a:r>
              <a:rPr lang="en-US" altLang="en-US" sz="2100" dirty="0" smtClean="0">
                <a:ea typeface="ヒラギノ角ゴ Pro W3"/>
              </a:rPr>
              <a:t> for courses through September 2017 now open</a:t>
            </a:r>
          </a:p>
          <a:p>
            <a:pPr marL="0" indent="0">
              <a:buNone/>
            </a:pPr>
            <a:endParaRPr lang="en-US" altLang="en-US" sz="2100" dirty="0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/>
                <a:cs typeface="ヒラギノ角ゴ Pro W3"/>
              </a:rPr>
              <a:t>Help Line </a:t>
            </a:r>
            <a:r>
              <a:rPr lang="en-US" altLang="en-US" b="0" dirty="0" smtClean="0">
                <a:ea typeface="ヒラギノ角ゴ Pro W3"/>
                <a:cs typeface="ヒラギノ角ゴ Pro W3"/>
              </a:rPr>
              <a:t>(312) 422-2609</a:t>
            </a:r>
            <a:endParaRPr lang="en-US" altLang="en-US" dirty="0" smtClean="0">
              <a:solidFill>
                <a:srgbClr val="FF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914400" y="2020888"/>
            <a:ext cx="7772400" cy="415131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en-US" dirty="0" smtClean="0">
                <a:ea typeface="ヒラギノ角ゴ Pro W3"/>
                <a:cs typeface="ヒラギノ角ゴ Pro W3"/>
              </a:rPr>
              <a:t>Or email: </a:t>
            </a:r>
            <a:r>
              <a:rPr lang="en-US" altLang="en-US" dirty="0" smtClean="0">
                <a:ea typeface="ヒラギノ角ゴ Pro W3"/>
                <a:cs typeface="ヒラギノ角ゴ Pro W3"/>
                <a:hlinkClick r:id="rId2"/>
              </a:rPr>
              <a:t>AHRQTeamSTEPPS@aha.org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685800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/>
                <a:cs typeface="ヒラギノ角ゴ Pro W3"/>
              </a:rPr>
              <a:t>Today’s Presenters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>
          <a:xfrm>
            <a:off x="1295400" y="1706563"/>
            <a:ext cx="5943600" cy="35433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dirty="0" smtClean="0">
                <a:ea typeface="ヒラギノ角ゴ Pro W3"/>
                <a:cs typeface="ヒラギノ角ゴ Pro W3"/>
              </a:rPr>
              <a:t>Ross Ehrmantraut, RN, Clinical Director of Team Performance, WISH</a:t>
            </a:r>
          </a:p>
          <a:p>
            <a:pPr marL="0" indent="0">
              <a:buFont typeface="Wingdings" pitchFamily="2" charset="2"/>
              <a:buNone/>
            </a:pPr>
            <a:endParaRPr lang="en-US" altLang="en-US" dirty="0" smtClean="0">
              <a:ea typeface="ヒラギノ角ゴ Pro W3"/>
              <a:cs typeface="ヒラギノ角ゴ Pro W3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dirty="0" smtClean="0">
                <a:ea typeface="ヒラギノ角ゴ Pro W3"/>
                <a:cs typeface="ヒラギノ角ゴ Pro W3"/>
              </a:rPr>
              <a:t>Megan Sherman, MAEdHD, Associate Director of WISH</a:t>
            </a:r>
          </a:p>
          <a:p>
            <a:pPr marL="0" indent="0">
              <a:buFont typeface="Wingdings" pitchFamily="2" charset="2"/>
              <a:buNone/>
            </a:pPr>
            <a:endParaRPr lang="en-US" altLang="en-US" dirty="0" smtClean="0">
              <a:ea typeface="ヒラギノ角ゴ Pro W3"/>
              <a:cs typeface="ヒラギノ角ゴ Pro W3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dirty="0" smtClean="0">
                <a:ea typeface="ヒラギノ角ゴ Pro W3"/>
                <a:cs typeface="ヒラギノ角ゴ Pro W3"/>
              </a:rPr>
              <a:t>Farrah Leland, JD, Associate Director of WISH</a:t>
            </a:r>
          </a:p>
          <a:p>
            <a:pPr marL="0" indent="0">
              <a:buFont typeface="Wingdings" pitchFamily="2" charset="2"/>
              <a:buNone/>
            </a:pPr>
            <a:endParaRPr lang="en-US" altLang="en-US" dirty="0" smtClean="0">
              <a:ea typeface="ヒラギノ角ゴ Pro W3"/>
              <a:cs typeface="ヒラギノ角ゴ Pro W3"/>
            </a:endParaRPr>
          </a:p>
        </p:txBody>
      </p:sp>
      <p:pic>
        <p:nvPicPr>
          <p:cNvPr id="22532" name="Picture 3" descr="Presenter Ross Ehrmantrau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1600200"/>
            <a:ext cx="744537" cy="10429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4" descr="Presenter Farrah Lelan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4108450"/>
            <a:ext cx="784225" cy="11414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5" descr="Presenter Megan Sherm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2876550"/>
            <a:ext cx="779462" cy="10937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1" descr="UW logo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5332413"/>
            <a:ext cx="23002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6102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lt=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4670425"/>
            <a:ext cx="3078163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alt=&quot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9"/>
          <a:stretch>
            <a:fillRect/>
          </a:stretch>
        </p:blipFill>
        <p:spPr bwMode="auto">
          <a:xfrm>
            <a:off x="3673475" y="873125"/>
            <a:ext cx="181927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1" descr="CMcLean_Airlift0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6" b="21336"/>
          <a:stretch>
            <a:fillRect/>
          </a:stretch>
        </p:blipFill>
        <p:spPr bwMode="auto">
          <a:xfrm>
            <a:off x="3582988" y="3489325"/>
            <a:ext cx="33242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 descr="alt=&quot;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" b="224"/>
          <a:stretch>
            <a:fillRect/>
          </a:stretch>
        </p:blipFill>
        <p:spPr bwMode="auto">
          <a:xfrm>
            <a:off x="1858963" y="873125"/>
            <a:ext cx="18129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" descr="alt=&quot;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8" b="7188"/>
          <a:stretch>
            <a:fillRect/>
          </a:stretch>
        </p:blipFill>
        <p:spPr bwMode="auto">
          <a:xfrm>
            <a:off x="7307263" y="873125"/>
            <a:ext cx="16764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3" descr="alt=&quot;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3490913"/>
            <a:ext cx="1973263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4" descr="alt=&quot;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873125"/>
            <a:ext cx="182245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0" descr="alt=&quot;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3497263"/>
            <a:ext cx="207645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1855788" y="2816225"/>
            <a:ext cx="7135812" cy="744538"/>
          </a:xfrm>
          <a:prstGeom prst="rect">
            <a:avLst/>
          </a:prstGeom>
          <a:solidFill>
            <a:srgbClr val="8E6F0C"/>
          </a:solidFill>
        </p:spPr>
        <p:txBody>
          <a:bodyPr lIns="0" tIns="0" rIns="0" bIns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200" kern="1200" cap="all">
                <a:solidFill>
                  <a:schemeClr val="bg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>
              <a:defRPr/>
            </a:pPr>
            <a:r>
              <a:rPr sz="2400" dirty="0"/>
              <a:t>    UW Medicine</a:t>
            </a:r>
          </a:p>
        </p:txBody>
      </p:sp>
    </p:spTree>
    <p:extLst>
      <p:ext uri="{BB962C8B-B14F-4D97-AF65-F5344CB8AC3E}">
        <p14:creationId xmlns:p14="http://schemas.microsoft.com/office/powerpoint/2010/main" val="201382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524000"/>
            <a:ext cx="7772400" cy="3543300"/>
          </a:xfrm>
        </p:spPr>
        <p:txBody>
          <a:bodyPr>
            <a:normAutofit fontScale="92500" lnSpcReduction="20000"/>
          </a:bodyPr>
          <a:lstStyle/>
          <a:p>
            <a:pPr marL="344488" indent="-344488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sz="2800" dirty="0"/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2,400+ faculty members in 30 departments.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4,700+ clinical faculty across WWAMI region.</a:t>
            </a:r>
          </a:p>
          <a:p>
            <a:pPr marL="344487" indent="-349250">
              <a:buClrTx/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4,500 students and trainees.</a:t>
            </a:r>
          </a:p>
          <a:p>
            <a:pPr marL="1489075" lvl="1" indent="-342900"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n-US" dirty="0"/>
              <a:t>Medical students, residents, fellows</a:t>
            </a:r>
          </a:p>
          <a:p>
            <a:pPr marL="1487488" lvl="1" indent="-344488"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n-US" dirty="0"/>
              <a:t>Physician assistants, physical and occupational therapy, medical technologists</a:t>
            </a:r>
          </a:p>
          <a:p>
            <a:pPr marL="1487488" lvl="1" indent="-344488"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n-US" dirty="0"/>
              <a:t>PhD students in basic sciences</a:t>
            </a:r>
          </a:p>
          <a:p>
            <a:pPr marL="344488" indent="-344488">
              <a:spcBef>
                <a:spcPts val="600"/>
              </a:spcBef>
              <a:buClrTx/>
              <a:buFont typeface="Arial" pitchFamily="34" charset="0"/>
              <a:buChar char="•"/>
              <a:defRPr/>
            </a:pPr>
            <a:r>
              <a:rPr lang="en-US" sz="2800" dirty="0"/>
              <a:t>27,000+ </a:t>
            </a:r>
            <a:r>
              <a:rPr lang="en-US" sz="2800" dirty="0" smtClean="0"/>
              <a:t>employees</a:t>
            </a:r>
            <a:endParaRPr lang="en-US" sz="2000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81063" y="685800"/>
            <a:ext cx="7739062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/>
              <a:t>The </a:t>
            </a:r>
            <a:r>
              <a:rPr lang="en-US" sz="3200" dirty="0" smtClean="0"/>
              <a:t>University of Washington Medicine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/>
                <a:cs typeface="ヒラギノ角ゴ Pro W3"/>
              </a:rPr>
              <a:t>Objectives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idx="1"/>
          </p:nvPr>
        </p:nvSpPr>
        <p:spPr>
          <a:xfrm>
            <a:off x="873125" y="1790700"/>
            <a:ext cx="7772400" cy="3543300"/>
          </a:xfrm>
        </p:spPr>
        <p:txBody>
          <a:bodyPr/>
          <a:lstStyle/>
          <a:p>
            <a:r>
              <a:rPr lang="en-US" altLang="en-US" dirty="0" smtClean="0">
                <a:ea typeface="ヒラギノ角ゴ Pro W3"/>
                <a:cs typeface="ヒラギノ角ゴ Pro W3"/>
              </a:rPr>
              <a:t>Identify and address resistance to change at its source/core level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Understand the difference between ownership and buy-in and why ownership is essential in implementation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Identify opportunities to incorporate models of change at different levels in the organization</a:t>
            </a:r>
          </a:p>
          <a:p>
            <a:endParaRPr lang="en-US" altLang="en-US" dirty="0" smtClean="0">
              <a:ea typeface="ヒラギノ角ゴ Pro W3"/>
              <a:cs typeface="ヒラギノ角ゴ Pro W3"/>
            </a:endParaRPr>
          </a:p>
          <a:p>
            <a:endParaRPr lang="en-US" altLang="en-US" dirty="0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Change…</a:t>
            </a:r>
            <a:endParaRPr lang="en-US" dirty="0">
              <a:latin typeface="+mn-lt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dirty="0" smtClean="0">
                <a:ea typeface="ヒラギノ角ゴ Pro W3"/>
                <a:cs typeface="ヒラギノ角ゴ Pro W3"/>
              </a:rPr>
              <a:t>Cross our arms……</a:t>
            </a:r>
          </a:p>
          <a:p>
            <a:pPr marL="0" indent="0">
              <a:buFont typeface="Wingdings" pitchFamily="2" charset="2"/>
              <a:buNone/>
            </a:pPr>
            <a:endParaRPr lang="en-US" altLang="en-US" dirty="0" smtClean="0">
              <a:ea typeface="ヒラギノ角ゴ Pro W3"/>
              <a:cs typeface="ヒラギノ角ゴ Pro W3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dirty="0" smtClean="0">
                <a:ea typeface="ヒラギノ角ゴ Pro W3"/>
                <a:cs typeface="ヒラギノ角ゴ Pro W3"/>
              </a:rPr>
              <a:t>Now, cross your arms the other way…..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25595&quot;&gt;&lt;object type=&quot;3&quot; unique_id=&quot;25596&quot;&gt;&lt;property id=&quot;20148&quot; value=&quot;5&quot;/&gt;&lt;property id=&quot;20300&quot; value=&quot;Slide 1&quot;/&gt;&lt;property id=&quot;20307&quot; value=&quot;256&quot;/&gt;&lt;/object&gt;&lt;object type=&quot;3&quot; unique_id=&quot;25603&quot;&gt;&lt;property id=&quot;20148&quot; value=&quot;5&quot;/&gt;&lt;property id=&quot;20300&quot; value=&quot;Slide 38 - &amp;quot;Questions and Answers&amp;quot;&quot;/&gt;&lt;property id=&quot;20307&quot; value=&quot;338&quot;/&gt;&lt;/object&gt;&lt;object type=&quot;3&quot; unique_id=&quot;25604&quot;&gt;&lt;property id=&quot;20148&quot; value=&quot;5&quot;/&gt;&lt;property id=&quot;20300&quot; value=&quot;Slide 40 - &amp;quot;Thank You!&amp;quot;&quot;/&gt;&lt;property id=&quot;20307&quot; value=&quot;339&quot;/&gt;&lt;/object&gt;&lt;object type=&quot;3&quot; unique_id=&quot;29823&quot;&gt;&lt;property id=&quot;20148&quot; value=&quot;5&quot;/&gt;&lt;property id=&quot;20300&quot; value=&quot;Slide 8 - &amp;quot;North Shore – LIJ Health System &amp;quot;&quot;/&gt;&lt;property id=&quot;20307&quot; value=&quot;370&quot;/&gt;&lt;/object&gt;&lt;object type=&quot;3&quot; unique_id=&quot;29824&quot;&gt;&lt;property id=&quot;20148&quot; value=&quot;5&quot;/&gt;&lt;property id=&quot;20300&quot; value=&quot;Slide 9&quot;/&gt;&lt;property id=&quot;20307&quot; value=&quot;371&quot;/&gt;&lt;/object&gt;&lt;object type=&quot;3&quot; unique_id=&quot;29825&quot;&gt;&lt;property id=&quot;20148&quot; value=&quot;5&quot;/&gt;&lt;property id=&quot;20300&quot; value=&quot;Slide 10&quot;/&gt;&lt;property id=&quot;20307&quot; value=&quot;372&quot;/&gt;&lt;/object&gt;&lt;object type=&quot;3&quot; unique_id=&quot;29826&quot;&gt;&lt;property id=&quot;20148&quot; value=&quot;5&quot;/&gt;&lt;property id=&quot;20300&quot; value=&quot;Slide 11 - &amp;quot; &amp;quot;&quot;/&gt;&lt;property id=&quot;20307&quot; value=&quot;373&quot;/&gt;&lt;/object&gt;&lt;object type=&quot;3&quot; unique_id=&quot;29827&quot;&gt;&lt;property id=&quot;20148&quot; value=&quot;5&quot;/&gt;&lt;property id=&quot;20300&quot; value=&quot;Slide 12 - &amp;quot;PHASE I: PREPARATION&amp;quot;&quot;/&gt;&lt;property id=&quot;20307&quot; value=&quot;374&quot;/&gt;&lt;/object&gt;&lt;object type=&quot;3&quot; unique_id=&quot;29828&quot;&gt;&lt;property id=&quot;20148&quot; value=&quot;5&quot;/&gt;&lt;property id=&quot;20300&quot; value=&quot;Slide 13 - &amp;quot;Determine Organizational Goals&amp;quot;&quot;/&gt;&lt;property id=&quot;20307&quot; value=&quot;375&quot;/&gt;&lt;/object&gt;&lt;object type=&quot;3&quot; unique_id=&quot;29829&quot;&gt;&lt;property id=&quot;20148&quot; value=&quot;5&quot;/&gt;&lt;property id=&quot;20300&quot; value=&quot;Slide 14 - &amp;quot;PHASE I: ASSESSMENT&amp;quot;&quot;/&gt;&lt;property id=&quot;20307&quot; value=&quot;376&quot;/&gt;&lt;/object&gt;&lt;object type=&quot;3&quot; unique_id=&quot;29830&quot;&gt;&lt;property id=&quot;20148&quot; value=&quot;5&quot;/&gt;&lt;property id=&quot;20300&quot; value=&quot;Slide 15 - &amp;quot;Begin with the End in Mind!&amp;quot;&quot;/&gt;&lt;property id=&quot;20307&quot; value=&quot;377&quot;/&gt;&lt;/object&gt;&lt;object type=&quot;3&quot; unique_id=&quot;29831&quot;&gt;&lt;property id=&quot;20148&quot; value=&quot;5&quot;/&gt;&lt;property id=&quot;20300&quot; value=&quot;Slide 16&quot;/&gt;&lt;property id=&quot;20307&quot; value=&quot;378&quot;/&gt;&lt;/object&gt;&lt;object type=&quot;3&quot; unique_id=&quot;29833&quot;&gt;&lt;property id=&quot;20148&quot; value=&quot;5&quot;/&gt;&lt;property id=&quot;20300&quot; value=&quot;Slide 18 - &amp;quot;PHASE II ACTION PLANNING &amp;amp; IMPLEMENTATION&amp;quot;&quot;/&gt;&lt;property id=&quot;20307&quot; value=&quot;380&quot;/&gt;&lt;/object&gt;&lt;object type=&quot;3&quot; unique_id=&quot;29834&quot;&gt;&lt;property id=&quot;20148&quot; value=&quot;5&quot;/&gt;&lt;property id=&quot;20300&quot; value=&quot;Slide 19 - &amp;quot;Implementation Sequence &amp;quot;&quot;/&gt;&lt;property id=&quot;20307&quot; value=&quot;381&quot;/&gt;&lt;/object&gt;&lt;object type=&quot;3&quot; unique_id=&quot;29835&quot;&gt;&lt;property id=&quot;20148&quot; value=&quot;5&quot;/&gt;&lt;property id=&quot;20300&quot; value=&quot;Slide 20&quot;/&gt;&lt;property id=&quot;20307&quot; value=&quot;382&quot;/&gt;&lt;/object&gt;&lt;object type=&quot;3&quot; unique_id=&quot;29836&quot;&gt;&lt;property id=&quot;20148&quot; value=&quot;5&quot;/&gt;&lt;property id=&quot;20300&quot; value=&quot;Slide 21 - &amp;quot;RAPID… SYSTEMATIC… STRUCTURED ROLLOUT…  &amp;quot;&quot;/&gt;&lt;property id=&quot;20307&quot; value=&quot;383&quot;/&gt;&lt;/object&gt;&lt;object type=&quot;3&quot; unique_id=&quot;29837&quot;&gt;&lt;property id=&quot;20148&quot; value=&quot;5&quot;/&gt;&lt;property id=&quot;20300&quot; value=&quot;Slide 22&quot;/&gt;&lt;property id=&quot;20307&quot; value=&quot;384&quot;/&gt;&lt;/object&gt;&lt;object type=&quot;3&quot; unique_id=&quot;29838&quot;&gt;&lt;property id=&quot;20148&quot; value=&quot;5&quot;/&gt;&lt;property id=&quot;20300&quot; value=&quot;Slide 23&quot;/&gt;&lt;property id=&quot;20307&quot; value=&quot;385&quot;/&gt;&lt;/object&gt;&lt;object type=&quot;3&quot; unique_id=&quot;29841&quot;&gt;&lt;property id=&quot;20148&quot; value=&quot;5&quot;/&gt;&lt;property id=&quot;20300&quot; value=&quot;Slide 31 - &amp;quot;TeamSTEPPS Showcases&amp;quot;&quot;/&gt;&lt;property id=&quot;20307&quot; value=&quot;390&quot;/&gt;&lt;/object&gt;&lt;object type=&quot;3&quot; unique_id=&quot;29843&quot;&gt;&lt;property id=&quot;20148&quot; value=&quot;5&quot;/&gt;&lt;property id=&quot;20300&quot; value=&quot;Slide 29&quot;/&gt;&lt;property id=&quot;20307&quot; value=&quot;396&quot;/&gt;&lt;/object&gt;&lt;object type=&quot;3&quot; unique_id=&quot;29844&quot;&gt;&lt;property id=&quot;20148&quot; value=&quot;5&quot;/&gt;&lt;property id=&quot;20300&quot; value=&quot;Slide 30&quot;/&gt;&lt;property id=&quot;20307&quot; value=&quot;397&quot;/&gt;&lt;/object&gt;&lt;object type=&quot;3&quot; unique_id=&quot;29845&quot;&gt;&lt;property id=&quot;20148&quot; value=&quot;5&quot;/&gt;&lt;property id=&quot;20300&quot; value=&quot;Slide 32&quot;/&gt;&lt;property id=&quot;20307&quot; value=&quot;386&quot;/&gt;&lt;/object&gt;&lt;object type=&quot;3&quot; unique_id=&quot;29846&quot;&gt;&lt;property id=&quot;20148&quot; value=&quot;5&quot;/&gt;&lt;property id=&quot;20300&quot; value=&quot;Slide 33&quot;/&gt;&lt;property id=&quot;20307&quot; value=&quot;387&quot;/&gt;&lt;/object&gt;&lt;object type=&quot;3&quot; unique_id=&quot;29847&quot;&gt;&lt;property id=&quot;20148&quot; value=&quot;5&quot;/&gt;&lt;property id=&quot;20300&quot; value=&quot;Slide 34 - &amp;quot;Success Factors Unique to NSLIJ&amp;quot;&quot;/&gt;&lt;property id=&quot;20307&quot; value=&quot;391&quot;/&gt;&lt;/object&gt;&lt;object type=&quot;3&quot; unique_id=&quot;29848&quot;&gt;&lt;property id=&quot;20148&quot; value=&quot;5&quot;/&gt;&lt;property id=&quot;20300&quot; value=&quot;Slide 35 - &amp;quot;Unique to NSLIJ&amp;quot;&quot;/&gt;&lt;property id=&quot;20307&quot; value=&quot;392&quot;/&gt;&lt;/object&gt;&lt;object type=&quot;3&quot; unique_id=&quot;29849&quot;&gt;&lt;property id=&quot;20148&quot; value=&quot;5&quot;/&gt;&lt;property id=&quot;20300&quot; value=&quot;Slide 36 - &amp;quot;Unique to NSLIJ&amp;quot;&quot;/&gt;&lt;property id=&quot;20307&quot; value=&quot;393&quot;/&gt;&lt;/object&gt;&lt;object type=&quot;3&quot; unique_id=&quot;29851&quot;&gt;&lt;property id=&quot;20148&quot; value=&quot;5&quot;/&gt;&lt;property id=&quot;20300&quot; value=&quot;Slide 37&quot;/&gt;&lt;property id=&quot;20307&quot; value=&quot;399&quot;/&gt;&lt;/object&gt;&lt;object type=&quot;3&quot; unique_id=&quot;30083&quot;&gt;&lt;property id=&quot;20148&quot; value=&quot;5&quot;/&gt;&lt;property id=&quot;20300&quot; value=&quot;Slide 27 - &amp;quot;HSOPSC 2009-2011&amp;quot;&quot;/&gt;&lt;property id=&quot;20307&quot; value=&quot;403&quot;/&gt;&lt;/object&gt;&lt;object type=&quot;3&quot; unique_id=&quot;30085&quot;&gt;&lt;property id=&quot;20148&quot; value=&quot;5&quot;/&gt;&lt;property id=&quot;20300&quot; value=&quot;Slide 2 - &amp;quot;Acknowledgements&amp;quot;&quot;/&gt;&lt;property id=&quot;20307&quot; value=&quot;404&quot;/&gt;&lt;/object&gt;&lt;object type=&quot;3&quot; unique_id=&quot;30086&quot;&gt;&lt;property id=&quot;20148&quot; value=&quot;5&quot;/&gt;&lt;property id=&quot;20300&quot; value=&quot;Slide 3 - &amp;quot;TeamSTEPPS Master Training&amp;quot;&quot;/&gt;&lt;property id=&quot;20307&quot; value=&quot;405&quot;/&gt;&lt;/object&gt;&lt;object type=&quot;3&quot; unique_id=&quot;30087&quot;&gt;&lt;property id=&quot;20148&quot; value=&quot;5&quot;/&gt;&lt;property id=&quot;20300&quot; value=&quot;Slide 4 - &amp;quot;Help Line (312) 422-2609&amp;quot;&quot;/&gt;&lt;property id=&quot;20307&quot; value=&quot;406&quot;/&gt;&lt;/object&gt;&lt;object type=&quot;3&quot; unique_id=&quot;30088&quot;&gt;&lt;property id=&quot;20148&quot; value=&quot;5&quot;/&gt;&lt;property id=&quot;20300&quot; value=&quot;Slide 5 - &amp;quot;Rules of Engagement &amp;quot;&quot;/&gt;&lt;property id=&quot;20307&quot; value=&quot;407&quot;/&gt;&lt;/object&gt;&lt;object type=&quot;3&quot; unique_id=&quot;30089&quot;&gt;&lt;property id=&quot;20148&quot; value=&quot;5&quot;/&gt;&lt;property id=&quot;20300&quot; value=&quot;Slide 6 - &amp;quot;Today’s Webinar Presenters&amp;quot;&quot;/&gt;&lt;property id=&quot;20307&quot; value=&quot;408&quot;/&gt;&lt;/object&gt;&lt;object type=&quot;3&quot; unique_id=&quot;30090&quot;&gt;&lt;property id=&quot;20148&quot; value=&quot;5&quot;/&gt;&lt;property id=&quot;20300&quot; value=&quot;Slide 7 - &amp;quot;Objectives&amp;quot;&quot;/&gt;&lt;property id=&quot;20307&quot; value=&quot;409&quot;/&gt;&lt;/object&gt;&lt;object type=&quot;3&quot; unique_id=&quot;30091&quot;&gt;&lt;property id=&quot;20148&quot; value=&quot;5&quot;/&gt;&lt;property id=&quot;20300&quot; value=&quot;Slide 17&quot;/&gt;&lt;property id=&quot;20307&quot; value=&quot;414&quot;/&gt;&lt;/object&gt;&lt;object type=&quot;3&quot; unique_id=&quot;30092&quot;&gt;&lt;property id=&quot;20148&quot; value=&quot;5&quot;/&gt;&lt;property id=&quot;20300&quot; value=&quot;Slide 25 - &amp;quot;Pilot Hospital HSOPSC Improvement&amp;quot;&quot;/&gt;&lt;property id=&quot;20307&quot; value=&quot;411&quot;/&gt;&lt;/object&gt;&lt;object type=&quot;3&quot; unique_id=&quot;30093&quot;&gt;&lt;property id=&quot;20148&quot; value=&quot;5&quot;/&gt;&lt;property id=&quot;20300&quot; value=&quot;Slide 26 - &amp;quot;Pilot Hospital HSOPSC Improvement&amp;quot;&quot;/&gt;&lt;property id=&quot;20307&quot; value=&quot;412&quot;/&gt;&lt;/object&gt;&lt;object type=&quot;3&quot; unique_id=&quot;30094&quot;&gt;&lt;property id=&quot;20148&quot; value=&quot;5&quot;/&gt;&lt;property id=&quot;20300&quot; value=&quot;Slide 28&quot;/&gt;&lt;property id=&quot;20307&quot; value=&quot;413&quot;/&gt;&lt;/object&gt;&lt;object type=&quot;3&quot; unique_id=&quot;30095&quot;&gt;&lt;property id=&quot;20148&quot; value=&quot;5&quot;/&gt;&lt;property id=&quot;20300&quot; value=&quot;Slide 39 - &amp;quot;Upcoming TeamSTEPPS Events&amp;quot;&quot;/&gt;&lt;property id=&quot;20307&quot; value=&quot;410&quot;/&gt;&lt;/object&gt;&lt;object type=&quot;3&quot; unique_id=&quot;30419&quot;&gt;&lt;property id=&quot;20148&quot; value=&quot;5&quot;/&gt;&lt;property id=&quot;20300&quot; value=&quot;Slide 24 - &amp;quot;Phase III: Sustainment&amp;quot;&quot;/&gt;&lt;property id=&quot;20307&quot; value=&quot;416&quot;/&gt;&lt;/object&gt;&lt;/object&gt;&lt;object type=&quot;8&quot; unique_id=&quot;2561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14284</TotalTime>
  <Words>1960</Words>
  <Application>Microsoft Office PowerPoint</Application>
  <PresentationFormat>On-screen Show (4:3)</PresentationFormat>
  <Paragraphs>1189</Paragraphs>
  <Slides>28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3_Main_Olive</vt:lpstr>
      <vt:lpstr>PowerPoint Presentation</vt:lpstr>
      <vt:lpstr>Rules of Engagement </vt:lpstr>
      <vt:lpstr>Upcoming TeamSTEPPS Events</vt:lpstr>
      <vt:lpstr>Help Line (312) 422-2609</vt:lpstr>
      <vt:lpstr>Today’s Presenters</vt:lpstr>
      <vt:lpstr>PowerPoint Presentation</vt:lpstr>
      <vt:lpstr>The University of Washington Medicine</vt:lpstr>
      <vt:lpstr>Objectives</vt:lpstr>
      <vt:lpstr>Change…</vt:lpstr>
      <vt:lpstr>PowerPoint Presentation</vt:lpstr>
      <vt:lpstr>Choluteca Bridge – Honduras</vt:lpstr>
      <vt:lpstr> Choluteca Bridge – After Hurricane Mitch</vt:lpstr>
      <vt:lpstr>How Do We Usually Make Change in an Organization?</vt:lpstr>
      <vt:lpstr>The Way We Think</vt:lpstr>
      <vt:lpstr>THREE PART FRAMEWORK FOR CHANGE </vt:lpstr>
      <vt:lpstr>Direct the Rider</vt:lpstr>
      <vt:lpstr>Destination Postcard</vt:lpstr>
      <vt:lpstr>Direct the Rider</vt:lpstr>
      <vt:lpstr>Why Do We Resist Change?</vt:lpstr>
      <vt:lpstr>Overcoming Resistance</vt:lpstr>
      <vt:lpstr>Resistance Audit</vt:lpstr>
      <vt:lpstr>Motivate the Elephant</vt:lpstr>
      <vt:lpstr>Shape the Path</vt:lpstr>
      <vt:lpstr>PowerPoint Presentation</vt:lpstr>
      <vt:lpstr>Change is Not Easy</vt:lpstr>
      <vt:lpstr>Contact Information</vt:lpstr>
      <vt:lpstr>Questions and Answers</vt:lpstr>
      <vt:lpstr>PowerPoint Presentation</vt:lpstr>
    </vt:vector>
  </TitlesOfParts>
  <Company>AHRQ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TeamSTEPPS to Create Change ... (pt 2/3) </dc:title>
  <dc:creator>Agency for Health Care Research and Quality (AHRQ)</dc:creator>
  <cp:keywords>TeamSTEPPS, Implementation</cp:keywords>
  <cp:lastModifiedBy>Windows User</cp:lastModifiedBy>
  <cp:revision>1041</cp:revision>
  <cp:lastPrinted>2016-08-05T12:01:01Z</cp:lastPrinted>
  <dcterms:created xsi:type="dcterms:W3CDTF">2006-03-15T17:59:51Z</dcterms:created>
  <dcterms:modified xsi:type="dcterms:W3CDTF">2017-08-01T11:22:18Z</dcterms:modified>
</cp:coreProperties>
</file>