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Override2.xml" ContentType="application/vnd.openxmlformats-officedocument.themeOverride+xml"/>
  <Override PartName="/ppt/theme/themeOverride3.xml" ContentType="application/vnd.openxmlformats-officedocument.themeOverrid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Override4.xml" ContentType="application/vnd.openxmlformats-officedocument.themeOverride+xml"/>
  <Override PartName="/ppt/theme/themeOverride5.xml" ContentType="application/vnd.openxmlformats-officedocument.themeOverrid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0" r:id="rId2"/>
    <p:sldMasterId id="2147483710" r:id="rId3"/>
  </p:sldMasterIdLst>
  <p:notesMasterIdLst>
    <p:notesMasterId r:id="rId47"/>
  </p:notesMasterIdLst>
  <p:handoutMasterIdLst>
    <p:handoutMasterId r:id="rId48"/>
  </p:handoutMasterIdLst>
  <p:sldIdLst>
    <p:sldId id="281" r:id="rId4"/>
    <p:sldId id="356" r:id="rId5"/>
    <p:sldId id="357" r:id="rId6"/>
    <p:sldId id="282" r:id="rId7"/>
    <p:sldId id="306" r:id="rId8"/>
    <p:sldId id="283" r:id="rId9"/>
    <p:sldId id="329" r:id="rId10"/>
    <p:sldId id="328" r:id="rId11"/>
    <p:sldId id="349" r:id="rId12"/>
    <p:sldId id="311" r:id="rId13"/>
    <p:sldId id="343" r:id="rId14"/>
    <p:sldId id="345" r:id="rId15"/>
    <p:sldId id="344" r:id="rId16"/>
    <p:sldId id="353" r:id="rId17"/>
    <p:sldId id="341" r:id="rId18"/>
    <p:sldId id="342" r:id="rId19"/>
    <p:sldId id="331" r:id="rId20"/>
    <p:sldId id="340" r:id="rId21"/>
    <p:sldId id="346" r:id="rId22"/>
    <p:sldId id="347" r:id="rId23"/>
    <p:sldId id="348" r:id="rId24"/>
    <p:sldId id="308" r:id="rId25"/>
    <p:sldId id="313" r:id="rId26"/>
    <p:sldId id="309" r:id="rId27"/>
    <p:sldId id="338" r:id="rId28"/>
    <p:sldId id="335" r:id="rId29"/>
    <p:sldId id="336" r:id="rId30"/>
    <p:sldId id="337" r:id="rId31"/>
    <p:sldId id="326" r:id="rId32"/>
    <p:sldId id="327" r:id="rId33"/>
    <p:sldId id="322" r:id="rId34"/>
    <p:sldId id="352" r:id="rId35"/>
    <p:sldId id="312" r:id="rId36"/>
    <p:sldId id="305" r:id="rId37"/>
    <p:sldId id="317" r:id="rId38"/>
    <p:sldId id="318" r:id="rId39"/>
    <p:sldId id="310" r:id="rId40"/>
    <p:sldId id="320" r:id="rId41"/>
    <p:sldId id="350" r:id="rId42"/>
    <p:sldId id="321" r:id="rId43"/>
    <p:sldId id="339" r:id="rId44"/>
    <p:sldId id="332" r:id="rId45"/>
    <p:sldId id="351" r:id="rId4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28">
          <p15:clr>
            <a:srgbClr val="A4A3A4"/>
          </p15:clr>
        </p15:guide>
        <p15:guide id="4"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un, Jennifer" initials="BJ" lastIdx="9" clrIdx="0">
    <p:extLst/>
  </p:cmAuthor>
  <p:cmAuthor id="2" name="Christopher Hund" initials="CH" lastIdx="8" clrIdx="1"/>
  <p:cmAuthor id="3" name="Doreen Bonnett" initials="DMB" lastIdx="37"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6633"/>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47" autoAdjust="0"/>
    <p:restoredTop sz="86410" autoAdjust="0"/>
  </p:normalViewPr>
  <p:slideViewPr>
    <p:cSldViewPr>
      <p:cViewPr varScale="1">
        <p:scale>
          <a:sx n="60" d="100"/>
          <a:sy n="60" d="100"/>
        </p:scale>
        <p:origin x="1518"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136"/>
    </p:cViewPr>
  </p:sorterViewPr>
  <p:notesViewPr>
    <p:cSldViewPr>
      <p:cViewPr varScale="1">
        <p:scale>
          <a:sx n="69" d="100"/>
          <a:sy n="69" d="100"/>
        </p:scale>
        <p:origin x="2754" y="72"/>
      </p:cViewPr>
      <p:guideLst>
        <p:guide orient="horz" pos="2880"/>
        <p:guide pos="2160"/>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Picture 7" descr="Slide_title2_02"/>
          <p:cNvPicPr>
            <a:picLocks noChangeAspect="1" noChangeArrowheads="1"/>
          </p:cNvPicPr>
          <p:nvPr/>
        </p:nvPicPr>
        <p:blipFill>
          <a:blip r:embed="rId2" cstate="print"/>
          <a:srcRect l="74965" t="32530" r="2986"/>
          <a:stretch>
            <a:fillRect/>
          </a:stretch>
        </p:blipFill>
        <p:spPr bwMode="auto">
          <a:xfrm>
            <a:off x="5122754" y="154517"/>
            <a:ext cx="1551030" cy="540811"/>
          </a:xfrm>
          <a:prstGeom prst="rect">
            <a:avLst/>
          </a:prstGeom>
          <a:noFill/>
          <a:ln w="9525">
            <a:noFill/>
            <a:miter lim="800000"/>
            <a:headEnd/>
            <a:tailEnd/>
          </a:ln>
        </p:spPr>
      </p:pic>
      <p:grpSp>
        <p:nvGrpSpPr>
          <p:cNvPr id="14" name="Group 3"/>
          <p:cNvGrpSpPr>
            <a:grpSpLocks/>
          </p:cNvGrpSpPr>
          <p:nvPr/>
        </p:nvGrpSpPr>
        <p:grpSpPr bwMode="auto">
          <a:xfrm>
            <a:off x="1" y="8974877"/>
            <a:ext cx="6985280" cy="231776"/>
            <a:chOff x="-48" y="5568"/>
            <a:chExt cx="4320" cy="144"/>
          </a:xfrm>
        </p:grpSpPr>
        <p:sp>
          <p:nvSpPr>
            <p:cNvPr id="15" name="Line 4"/>
            <p:cNvSpPr>
              <a:spLocks noChangeShapeType="1"/>
            </p:cNvSpPr>
            <p:nvPr userDrawn="1"/>
          </p:nvSpPr>
          <p:spPr bwMode="auto">
            <a:xfrm>
              <a:off x="-48" y="5712"/>
              <a:ext cx="4320" cy="0"/>
            </a:xfrm>
            <a:prstGeom prst="line">
              <a:avLst/>
            </a:prstGeom>
            <a:noFill/>
            <a:ln w="9525">
              <a:solidFill>
                <a:srgbClr val="C7C397"/>
              </a:solidFill>
              <a:round/>
              <a:headEnd/>
              <a:tailEnd/>
            </a:ln>
            <a:effectLst/>
          </p:spPr>
          <p:txBody>
            <a:bodyPr/>
            <a:lstStyle/>
            <a:p>
              <a:pPr>
                <a:defRPr/>
              </a:pPr>
              <a:endParaRPr lang="en-US" dirty="0">
                <a:cs typeface="+mn-cs"/>
              </a:endParaRPr>
            </a:p>
          </p:txBody>
        </p:sp>
        <p:sp>
          <p:nvSpPr>
            <p:cNvPr id="16" name="Line 5"/>
            <p:cNvSpPr>
              <a:spLocks noChangeShapeType="1"/>
            </p:cNvSpPr>
            <p:nvPr userDrawn="1"/>
          </p:nvSpPr>
          <p:spPr bwMode="auto">
            <a:xfrm>
              <a:off x="-48" y="5568"/>
              <a:ext cx="4320" cy="0"/>
            </a:xfrm>
            <a:prstGeom prst="line">
              <a:avLst/>
            </a:prstGeom>
            <a:noFill/>
            <a:ln w="9525">
              <a:solidFill>
                <a:srgbClr val="C7C397"/>
              </a:solidFill>
              <a:round/>
              <a:headEnd/>
              <a:tailEnd/>
            </a:ln>
            <a:effectLst/>
          </p:spPr>
          <p:txBody>
            <a:bodyPr/>
            <a:lstStyle/>
            <a:p>
              <a:pPr>
                <a:defRPr/>
              </a:pPr>
              <a:endParaRPr lang="en-US" dirty="0">
                <a:cs typeface="+mn-cs"/>
              </a:endParaRPr>
            </a:p>
          </p:txBody>
        </p:sp>
      </p:grpSp>
      <p:sp>
        <p:nvSpPr>
          <p:cNvPr id="17" name="Rectangle 6"/>
          <p:cNvSpPr>
            <a:spLocks noChangeArrowheads="1"/>
          </p:cNvSpPr>
          <p:nvPr/>
        </p:nvSpPr>
        <p:spPr bwMode="auto">
          <a:xfrm>
            <a:off x="1" y="8974877"/>
            <a:ext cx="2211144" cy="231776"/>
          </a:xfrm>
          <a:prstGeom prst="rect">
            <a:avLst/>
          </a:prstGeom>
          <a:noFill/>
          <a:ln w="9525">
            <a:noFill/>
            <a:miter lim="800000"/>
            <a:headEnd/>
            <a:tailEnd/>
          </a:ln>
          <a:effectLst/>
        </p:spPr>
        <p:txBody>
          <a:bodyPr wrap="none" lIns="0" tIns="0" rIns="0" bIns="0" anchor="ctr"/>
          <a:lstStyle/>
          <a:p>
            <a:pPr defTabSz="928632">
              <a:defRPr/>
            </a:pPr>
            <a:r>
              <a:rPr lang="en-US" sz="900" dirty="0">
                <a:solidFill>
                  <a:srgbClr val="663300"/>
                </a:solidFill>
                <a:latin typeface="Verdana" pitchFamily="34" charset="0"/>
              </a:rPr>
              <a:t> TeamSTEPPS  |  Primary Care Medical Office Based Teams</a:t>
            </a:r>
          </a:p>
        </p:txBody>
      </p:sp>
      <p:sp>
        <p:nvSpPr>
          <p:cNvPr id="18" name="Rectangle 2"/>
          <p:cNvSpPr>
            <a:spLocks noChangeArrowheads="1"/>
          </p:cNvSpPr>
          <p:nvPr/>
        </p:nvSpPr>
        <p:spPr bwMode="auto">
          <a:xfrm>
            <a:off x="6673785" y="8974877"/>
            <a:ext cx="311497" cy="231776"/>
          </a:xfrm>
          <a:prstGeom prst="rect">
            <a:avLst/>
          </a:prstGeom>
          <a:noFill/>
          <a:ln w="9525">
            <a:noFill/>
            <a:miter lim="800000"/>
            <a:headEnd/>
            <a:tailEnd/>
          </a:ln>
          <a:effectLst/>
        </p:spPr>
        <p:txBody>
          <a:bodyPr wrap="none" lIns="0" tIns="0" rIns="0" bIns="0" anchor="ctr"/>
          <a:lstStyle/>
          <a:p>
            <a:pPr algn="ctr" defTabSz="928632">
              <a:defRPr/>
            </a:pPr>
            <a:fld id="{5B821090-457C-4C81-8F77-8C51466C8B5D}" type="slidenum">
              <a:rPr lang="en-US" sz="900">
                <a:solidFill>
                  <a:srgbClr val="663300"/>
                </a:solidFill>
                <a:latin typeface="Verdana" pitchFamily="34" charset="0"/>
              </a:rPr>
              <a:pPr algn="ctr" defTabSz="928632">
                <a:defRPr/>
              </a:pPr>
              <a:t>‹#›</a:t>
            </a:fld>
            <a:endParaRPr lang="en-US" sz="900" dirty="0">
              <a:solidFill>
                <a:srgbClr val="663300"/>
              </a:solidFill>
              <a:latin typeface="Verdana" pitchFamily="34" charset="0"/>
            </a:endParaRPr>
          </a:p>
        </p:txBody>
      </p:sp>
      <p:sp>
        <p:nvSpPr>
          <p:cNvPr id="19" name="Rectangle 8"/>
          <p:cNvSpPr>
            <a:spLocks noChangeArrowheads="1"/>
          </p:cNvSpPr>
          <p:nvPr/>
        </p:nvSpPr>
        <p:spPr bwMode="gray">
          <a:xfrm>
            <a:off x="5200226" y="231777"/>
            <a:ext cx="1396089" cy="387903"/>
          </a:xfrm>
          <a:prstGeom prst="rect">
            <a:avLst/>
          </a:prstGeom>
          <a:noFill/>
          <a:ln w="9525">
            <a:noFill/>
            <a:miter lim="800000"/>
            <a:headEnd/>
            <a:tailEnd/>
          </a:ln>
          <a:effectLst/>
        </p:spPr>
        <p:txBody>
          <a:bodyPr lIns="46462" tIns="46462" rIns="46462" bIns="46462" anchor="ctr"/>
          <a:lstStyle/>
          <a:p>
            <a:pPr algn="ctr" defTabSz="928632">
              <a:lnSpc>
                <a:spcPct val="95000"/>
              </a:lnSpc>
              <a:defRPr/>
            </a:pPr>
            <a:r>
              <a:rPr lang="en-US" sz="1200" b="1" dirty="0">
                <a:solidFill>
                  <a:srgbClr val="FFFFE1"/>
                </a:solidFill>
              </a:rPr>
              <a:t>TeamSTEPPS</a:t>
            </a:r>
          </a:p>
        </p:txBody>
      </p:sp>
      <p:sp>
        <p:nvSpPr>
          <p:cNvPr id="22" name="Line 9"/>
          <p:cNvSpPr>
            <a:spLocks noChangeShapeType="1"/>
          </p:cNvSpPr>
          <p:nvPr/>
        </p:nvSpPr>
        <p:spPr bwMode="auto">
          <a:xfrm>
            <a:off x="387355" y="695328"/>
            <a:ext cx="6286431" cy="0"/>
          </a:xfrm>
          <a:prstGeom prst="line">
            <a:avLst/>
          </a:prstGeom>
          <a:noFill/>
          <a:ln w="9525">
            <a:solidFill>
              <a:srgbClr val="C7C397"/>
            </a:solidFill>
            <a:round/>
            <a:headEnd/>
            <a:tailEnd/>
          </a:ln>
          <a:effectLst/>
        </p:spPr>
        <p:txBody>
          <a:bodyPr lIns="89596" tIns="44798" rIns="89596" bIns="44798"/>
          <a:lstStyle/>
          <a:p>
            <a:pPr>
              <a:defRPr/>
            </a:pPr>
            <a:endParaRPr lang="en-US" dirty="0">
              <a:cs typeface="+mn-cs"/>
            </a:endParaRPr>
          </a:p>
        </p:txBody>
      </p:sp>
    </p:spTree>
    <p:extLst>
      <p:ext uri="{BB962C8B-B14F-4D97-AF65-F5344CB8AC3E}">
        <p14:creationId xmlns:p14="http://schemas.microsoft.com/office/powerpoint/2010/main" val="4122833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EAF6920-F022-40A3-A291-A4FAB33F15A8}" type="datetimeFigureOut">
              <a:rPr lang="en-US" smtClean="0"/>
              <a:pPr/>
              <a:t>11/15/2018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1BB80C6-B018-4996-982A-16D19A93741E}" type="slidenum">
              <a:rPr lang="en-US" smtClean="0"/>
              <a:pPr/>
              <a:t>‹#›</a:t>
            </a:fld>
            <a:endParaRPr lang="en-US"/>
          </a:p>
        </p:txBody>
      </p:sp>
    </p:spTree>
    <p:extLst>
      <p:ext uri="{BB962C8B-B14F-4D97-AF65-F5344CB8AC3E}">
        <p14:creationId xmlns:p14="http://schemas.microsoft.com/office/powerpoint/2010/main" val="3468035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54" eaLnBrk="0" hangingPunct="0">
              <a:spcBef>
                <a:spcPct val="30000"/>
              </a:spcBef>
              <a:defRPr sz="1200">
                <a:solidFill>
                  <a:schemeClr val="tx1"/>
                </a:solidFill>
                <a:latin typeface="Arial" charset="0"/>
                <a:ea typeface="ＭＳ Ｐゴシック" charset="-128"/>
              </a:defRPr>
            </a:lvl1pPr>
            <a:lvl2pPr marL="742863" indent="-285716" defTabSz="931754" eaLnBrk="0" hangingPunct="0">
              <a:spcBef>
                <a:spcPct val="30000"/>
              </a:spcBef>
              <a:defRPr sz="1200">
                <a:solidFill>
                  <a:schemeClr val="tx1"/>
                </a:solidFill>
                <a:latin typeface="Arial" charset="0"/>
                <a:ea typeface="ＭＳ Ｐゴシック" charset="-128"/>
              </a:defRPr>
            </a:lvl2pPr>
            <a:lvl3pPr marL="1142867" indent="-228573" defTabSz="931754" eaLnBrk="0" hangingPunct="0">
              <a:spcBef>
                <a:spcPct val="30000"/>
              </a:spcBef>
              <a:defRPr sz="1200">
                <a:solidFill>
                  <a:schemeClr val="tx1"/>
                </a:solidFill>
                <a:latin typeface="Arial" charset="0"/>
                <a:ea typeface="ＭＳ Ｐゴシック" charset="-128"/>
              </a:defRPr>
            </a:lvl3pPr>
            <a:lvl4pPr marL="1600013" indent="-228573" defTabSz="931754" eaLnBrk="0" hangingPunct="0">
              <a:spcBef>
                <a:spcPct val="30000"/>
              </a:spcBef>
              <a:defRPr sz="1200">
                <a:solidFill>
                  <a:schemeClr val="tx1"/>
                </a:solidFill>
                <a:latin typeface="Arial" charset="0"/>
                <a:ea typeface="ＭＳ Ｐゴシック" charset="-128"/>
              </a:defRPr>
            </a:lvl4pPr>
            <a:lvl5pPr marL="2057159" indent="-228573" defTabSz="931754" eaLnBrk="0" hangingPunct="0">
              <a:spcBef>
                <a:spcPct val="30000"/>
              </a:spcBef>
              <a:defRPr sz="1200">
                <a:solidFill>
                  <a:schemeClr val="tx1"/>
                </a:solidFill>
                <a:latin typeface="Arial" charset="0"/>
                <a:ea typeface="ＭＳ Ｐゴシック" charset="-128"/>
              </a:defRPr>
            </a:lvl5pPr>
            <a:lvl6pPr marL="2514306" indent="-228573" defTabSz="931754" eaLnBrk="0" fontAlgn="base" hangingPunct="0">
              <a:spcBef>
                <a:spcPct val="30000"/>
              </a:spcBef>
              <a:spcAft>
                <a:spcPct val="0"/>
              </a:spcAft>
              <a:defRPr sz="1200">
                <a:solidFill>
                  <a:schemeClr val="tx1"/>
                </a:solidFill>
                <a:latin typeface="Arial" charset="0"/>
                <a:ea typeface="ＭＳ Ｐゴシック" charset="-128"/>
              </a:defRPr>
            </a:lvl6pPr>
            <a:lvl7pPr marL="2971452" indent="-228573" defTabSz="931754" eaLnBrk="0" fontAlgn="base" hangingPunct="0">
              <a:spcBef>
                <a:spcPct val="30000"/>
              </a:spcBef>
              <a:spcAft>
                <a:spcPct val="0"/>
              </a:spcAft>
              <a:defRPr sz="1200">
                <a:solidFill>
                  <a:schemeClr val="tx1"/>
                </a:solidFill>
                <a:latin typeface="Arial" charset="0"/>
                <a:ea typeface="ＭＳ Ｐゴシック" charset="-128"/>
              </a:defRPr>
            </a:lvl7pPr>
            <a:lvl8pPr marL="3428598" indent="-228573" defTabSz="931754" eaLnBrk="0" fontAlgn="base" hangingPunct="0">
              <a:spcBef>
                <a:spcPct val="30000"/>
              </a:spcBef>
              <a:spcAft>
                <a:spcPct val="0"/>
              </a:spcAft>
              <a:defRPr sz="1200">
                <a:solidFill>
                  <a:schemeClr val="tx1"/>
                </a:solidFill>
                <a:latin typeface="Arial" charset="0"/>
                <a:ea typeface="ＭＳ Ｐゴシック" charset="-128"/>
              </a:defRPr>
            </a:lvl8pPr>
            <a:lvl9pPr marL="3885745" indent="-228573" defTabSz="931754" eaLnBrk="0" fontAlgn="base" hangingPunct="0">
              <a:spcBef>
                <a:spcPct val="30000"/>
              </a:spcBef>
              <a:spcAft>
                <a:spcPct val="0"/>
              </a:spcAft>
              <a:defRPr sz="1200">
                <a:solidFill>
                  <a:schemeClr val="tx1"/>
                </a:solidFill>
                <a:latin typeface="Arial" charset="0"/>
                <a:ea typeface="ＭＳ Ｐゴシック" charset="-128"/>
              </a:defRPr>
            </a:lvl9pPr>
          </a:lstStyle>
          <a:p>
            <a:pPr eaLnBrk="1" hangingPunct="1">
              <a:spcBef>
                <a:spcPct val="0"/>
              </a:spcBef>
            </a:pPr>
            <a:fld id="{1594ADD7-9AE2-43B5-BBF1-AAC6DEDE43E9}" type="slidenum">
              <a:rPr lang="en-US" altLang="en-US" smtClean="0">
                <a:solidFill>
                  <a:prstClr val="black"/>
                </a:solidFill>
              </a:rPr>
              <a:pPr eaLnBrk="1" hangingPunct="1">
                <a:spcBef>
                  <a:spcPct val="0"/>
                </a:spcBef>
              </a:pPr>
              <a:t>1</a:t>
            </a:fld>
            <a:endParaRPr lang="en-US" altLang="en-US" smtClean="0">
              <a:solidFill>
                <a:prstClr val="black"/>
              </a:solidFill>
            </a:endParaRPr>
          </a:p>
        </p:txBody>
      </p:sp>
      <p:sp>
        <p:nvSpPr>
          <p:cNvPr id="35843" name="Rectangle 2"/>
          <p:cNvSpPr>
            <a:spLocks noGrp="1" noRot="1" noChangeAspect="1" noChangeArrowheads="1" noTextEdit="1"/>
          </p:cNvSpPr>
          <p:nvPr>
            <p:ph type="sldImg"/>
          </p:nvPr>
        </p:nvSpPr>
        <p:spPr>
          <a:xfrm>
            <a:off x="1182688" y="693738"/>
            <a:ext cx="4648200" cy="3486150"/>
          </a:xfrm>
          <a:ln/>
        </p:spPr>
      </p:sp>
      <p:sp>
        <p:nvSpPr>
          <p:cNvPr id="35844" name="Rectangle 3"/>
          <p:cNvSpPr>
            <a:spLocks noGrp="1" noChangeArrowheads="1"/>
          </p:cNvSpPr>
          <p:nvPr>
            <p:ph type="body" idx="1"/>
          </p:nvPr>
        </p:nvSpPr>
        <p:spPr>
          <a:xfrm>
            <a:off x="936626" y="4416426"/>
            <a:ext cx="51371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4018411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ln/>
        </p:spPr>
      </p:sp>
      <p:sp>
        <p:nvSpPr>
          <p:cNvPr id="46082" name="Notes Placeholder 2"/>
          <p:cNvSpPr>
            <a:spLocks noGrp="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latin typeface="Segoe" charset="0"/>
            </a:endParaRPr>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Calibri"/>
                <a:ea typeface="+mn-ea"/>
                <a:cs typeface="+mn-cs"/>
              </a:rPr>
              <a:t>MGX 2006</a:t>
            </a: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6084" name="Date Placeholder 4"/>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a:defRPr sz="2400">
                <a:solidFill>
                  <a:schemeClr val="bg2"/>
                </a:solidFill>
                <a:latin typeface="Georgia" charset="0"/>
                <a:ea typeface="ＭＳ Ｐゴシック" charset="0"/>
                <a:cs typeface="ＭＳ Ｐゴシック" charset="0"/>
              </a:defRPr>
            </a:lvl1pPr>
            <a:lvl2pPr marL="742950" indent="-285750" defTabSz="931863">
              <a:defRPr sz="2400">
                <a:solidFill>
                  <a:schemeClr val="bg2"/>
                </a:solidFill>
                <a:latin typeface="Georgia" charset="0"/>
                <a:ea typeface="ＭＳ Ｐゴシック" charset="0"/>
              </a:defRPr>
            </a:lvl2pPr>
            <a:lvl3pPr marL="1143000" indent="-228600" defTabSz="931863">
              <a:defRPr sz="2400">
                <a:solidFill>
                  <a:schemeClr val="bg2"/>
                </a:solidFill>
                <a:latin typeface="Georgia" charset="0"/>
                <a:ea typeface="ＭＳ Ｐゴシック" charset="0"/>
              </a:defRPr>
            </a:lvl3pPr>
            <a:lvl4pPr marL="1600200" indent="-228600" defTabSz="931863">
              <a:defRPr sz="2400">
                <a:solidFill>
                  <a:schemeClr val="bg2"/>
                </a:solidFill>
                <a:latin typeface="Georgia" charset="0"/>
                <a:ea typeface="ＭＳ Ｐゴシック" charset="0"/>
              </a:defRPr>
            </a:lvl4pPr>
            <a:lvl5pPr marL="2057400" indent="-228600" defTabSz="931863">
              <a:defRPr sz="2400">
                <a:solidFill>
                  <a:schemeClr val="bg2"/>
                </a:solidFill>
                <a:latin typeface="Georgia" charset="0"/>
                <a:ea typeface="ＭＳ Ｐゴシック" charset="0"/>
              </a:defRPr>
            </a:lvl5pPr>
            <a:lvl6pPr marL="2514600" indent="-228600" defTabSz="931863" eaLnBrk="0" fontAlgn="base" hangingPunct="0">
              <a:spcBef>
                <a:spcPct val="0"/>
              </a:spcBef>
              <a:spcAft>
                <a:spcPct val="0"/>
              </a:spcAft>
              <a:defRPr sz="2400">
                <a:solidFill>
                  <a:schemeClr val="bg2"/>
                </a:solidFill>
                <a:latin typeface="Georgia" charset="0"/>
                <a:ea typeface="ＭＳ Ｐゴシック" charset="0"/>
              </a:defRPr>
            </a:lvl6pPr>
            <a:lvl7pPr marL="2971800" indent="-228600" defTabSz="931863" eaLnBrk="0" fontAlgn="base" hangingPunct="0">
              <a:spcBef>
                <a:spcPct val="0"/>
              </a:spcBef>
              <a:spcAft>
                <a:spcPct val="0"/>
              </a:spcAft>
              <a:defRPr sz="2400">
                <a:solidFill>
                  <a:schemeClr val="bg2"/>
                </a:solidFill>
                <a:latin typeface="Georgia" charset="0"/>
                <a:ea typeface="ＭＳ Ｐゴシック" charset="0"/>
              </a:defRPr>
            </a:lvl7pPr>
            <a:lvl8pPr marL="3429000" indent="-228600" defTabSz="931863" eaLnBrk="0" fontAlgn="base" hangingPunct="0">
              <a:spcBef>
                <a:spcPct val="0"/>
              </a:spcBef>
              <a:spcAft>
                <a:spcPct val="0"/>
              </a:spcAft>
              <a:defRPr sz="2400">
                <a:solidFill>
                  <a:schemeClr val="bg2"/>
                </a:solidFill>
                <a:latin typeface="Georgia" charset="0"/>
                <a:ea typeface="ＭＳ Ｐゴシック" charset="0"/>
              </a:defRPr>
            </a:lvl8pPr>
            <a:lvl9pPr marL="3886200" indent="-228600" defTabSz="931863" eaLnBrk="0" fontAlgn="base" hangingPunct="0">
              <a:spcBef>
                <a:spcPct val="0"/>
              </a:spcBef>
              <a:spcAft>
                <a:spcPct val="0"/>
              </a:spcAft>
              <a:defRPr sz="2400">
                <a:solidFill>
                  <a:schemeClr val="bg2"/>
                </a:solidFill>
                <a:latin typeface="Georgia" charset="0"/>
                <a:ea typeface="ＭＳ Ｐゴシック" charset="0"/>
              </a:defRPr>
            </a:lvl9pPr>
          </a:lstStyle>
          <a:p>
            <a:pPr marL="0" marR="0" lvl="0" indent="0" algn="r" defTabSz="931863" rtl="0" eaLnBrk="1" fontAlgn="auto" latinLnBrk="0" hangingPunct="1">
              <a:lnSpc>
                <a:spcPct val="100000"/>
              </a:lnSpc>
              <a:spcBef>
                <a:spcPts val="0"/>
              </a:spcBef>
              <a:spcAft>
                <a:spcPts val="0"/>
              </a:spcAft>
              <a:buClrTx/>
              <a:buSzTx/>
              <a:buFontTx/>
              <a:buNone/>
              <a:tabLst/>
              <a:defRPr/>
            </a:pPr>
            <a:fld id="{DE85812E-D680-D84F-8406-07BD2833B882}" type="datetime1">
              <a:rPr kumimoji="0" lang="en-US" sz="1200" b="0" i="0" u="none" strike="noStrike" kern="1200" cap="none" spc="0" normalizeH="0" baseline="0" noProof="0">
                <a:ln>
                  <a:noFill/>
                </a:ln>
                <a:solidFill>
                  <a:prstClr val="black"/>
                </a:solidFill>
                <a:effectLst/>
                <a:uLnTx/>
                <a:uFillTx/>
                <a:latin typeface="Segoe" charset="0"/>
                <a:ea typeface="ＭＳ Ｐゴシック" charset="0"/>
              </a:rPr>
              <a:pPr marL="0" marR="0" lvl="0" indent="0" algn="r" defTabSz="931863" rtl="0" eaLnBrk="1" fontAlgn="auto" latinLnBrk="0" hangingPunct="1">
                <a:lnSpc>
                  <a:spcPct val="100000"/>
                </a:lnSpc>
                <a:spcBef>
                  <a:spcPts val="0"/>
                </a:spcBef>
                <a:spcAft>
                  <a:spcPts val="0"/>
                </a:spcAft>
                <a:buClrTx/>
                <a:buSzTx/>
                <a:buFontTx/>
                <a:buNone/>
                <a:tabLst/>
                <a:defRPr/>
              </a:pPr>
              <a:t>11/15/2018</a:t>
            </a:fld>
            <a:endParaRPr kumimoji="0" lang="en-US" sz="1200" b="0" i="0" u="none" strike="noStrike" kern="1200" cap="none" spc="0" normalizeH="0" baseline="0" noProof="0">
              <a:ln>
                <a:noFill/>
              </a:ln>
              <a:solidFill>
                <a:prstClr val="black"/>
              </a:solidFill>
              <a:effectLst/>
              <a:uLnTx/>
              <a:uFillTx/>
              <a:latin typeface="Segoe" charset="0"/>
              <a:ea typeface="ＭＳ Ｐゴシック" charset="0"/>
            </a:endParaRPr>
          </a:p>
        </p:txBody>
      </p:sp>
      <p:sp>
        <p:nvSpPr>
          <p:cNvPr id="46085" name="Footer Placeholder 5"/>
          <p:cNvSpPr>
            <a:spLocks noGrp="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a:defRPr sz="2400">
                <a:solidFill>
                  <a:schemeClr val="bg2"/>
                </a:solidFill>
                <a:latin typeface="Georgia" charset="0"/>
                <a:ea typeface="ＭＳ Ｐゴシック" charset="0"/>
                <a:cs typeface="ＭＳ Ｐゴシック" charset="0"/>
              </a:defRPr>
            </a:lvl1pPr>
            <a:lvl2pPr marL="742950" indent="-285750" defTabSz="931863">
              <a:defRPr sz="2400">
                <a:solidFill>
                  <a:schemeClr val="bg2"/>
                </a:solidFill>
                <a:latin typeface="Georgia" charset="0"/>
                <a:ea typeface="ＭＳ Ｐゴシック" charset="0"/>
              </a:defRPr>
            </a:lvl2pPr>
            <a:lvl3pPr marL="1143000" indent="-228600" defTabSz="931863">
              <a:defRPr sz="2400">
                <a:solidFill>
                  <a:schemeClr val="bg2"/>
                </a:solidFill>
                <a:latin typeface="Georgia" charset="0"/>
                <a:ea typeface="ＭＳ Ｐゴシック" charset="0"/>
              </a:defRPr>
            </a:lvl3pPr>
            <a:lvl4pPr marL="1600200" indent="-228600" defTabSz="931863">
              <a:defRPr sz="2400">
                <a:solidFill>
                  <a:schemeClr val="bg2"/>
                </a:solidFill>
                <a:latin typeface="Georgia" charset="0"/>
                <a:ea typeface="ＭＳ Ｐゴシック" charset="0"/>
              </a:defRPr>
            </a:lvl4pPr>
            <a:lvl5pPr marL="2057400" indent="-228600" defTabSz="931863">
              <a:defRPr sz="2400">
                <a:solidFill>
                  <a:schemeClr val="bg2"/>
                </a:solidFill>
                <a:latin typeface="Georgia" charset="0"/>
                <a:ea typeface="ＭＳ Ｐゴシック" charset="0"/>
              </a:defRPr>
            </a:lvl5pPr>
            <a:lvl6pPr marL="2514600" indent="-228600" defTabSz="931863" eaLnBrk="0" fontAlgn="base" hangingPunct="0">
              <a:spcBef>
                <a:spcPct val="0"/>
              </a:spcBef>
              <a:spcAft>
                <a:spcPct val="0"/>
              </a:spcAft>
              <a:defRPr sz="2400">
                <a:solidFill>
                  <a:schemeClr val="bg2"/>
                </a:solidFill>
                <a:latin typeface="Georgia" charset="0"/>
                <a:ea typeface="ＭＳ Ｐゴシック" charset="0"/>
              </a:defRPr>
            </a:lvl6pPr>
            <a:lvl7pPr marL="2971800" indent="-228600" defTabSz="931863" eaLnBrk="0" fontAlgn="base" hangingPunct="0">
              <a:spcBef>
                <a:spcPct val="0"/>
              </a:spcBef>
              <a:spcAft>
                <a:spcPct val="0"/>
              </a:spcAft>
              <a:defRPr sz="2400">
                <a:solidFill>
                  <a:schemeClr val="bg2"/>
                </a:solidFill>
                <a:latin typeface="Georgia" charset="0"/>
                <a:ea typeface="ＭＳ Ｐゴシック" charset="0"/>
              </a:defRPr>
            </a:lvl7pPr>
            <a:lvl8pPr marL="3429000" indent="-228600" defTabSz="931863" eaLnBrk="0" fontAlgn="base" hangingPunct="0">
              <a:spcBef>
                <a:spcPct val="0"/>
              </a:spcBef>
              <a:spcAft>
                <a:spcPct val="0"/>
              </a:spcAft>
              <a:defRPr sz="2400">
                <a:solidFill>
                  <a:schemeClr val="bg2"/>
                </a:solidFill>
                <a:latin typeface="Georgia" charset="0"/>
                <a:ea typeface="ＭＳ Ｐゴシック" charset="0"/>
              </a:defRPr>
            </a:lvl8pPr>
            <a:lvl9pPr marL="3886200" indent="-228600" defTabSz="931863" eaLnBrk="0" fontAlgn="base" hangingPunct="0">
              <a:spcBef>
                <a:spcPct val="0"/>
              </a:spcBef>
              <a:spcAft>
                <a:spcPct val="0"/>
              </a:spcAft>
              <a:defRPr sz="2400">
                <a:solidFill>
                  <a:schemeClr val="bg2"/>
                </a:solidFill>
                <a:latin typeface="Georgia" charset="0"/>
                <a:ea typeface="ＭＳ Ｐゴシック" charset="0"/>
              </a:defRPr>
            </a:lvl9pPr>
          </a:lstStyle>
          <a:p>
            <a:pPr marL="0" marR="0" lvl="0" indent="0" algn="l" defTabSz="931863"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charset="0"/>
                <a:ea typeface="ＭＳ Ｐゴシック" charset="0"/>
                <a:cs typeface="Arial" charset="0"/>
              </a:rPr>
              <a:t>© 2006 Microsoft Corporation. All rights reserved.</a:t>
            </a:r>
          </a:p>
          <a:p>
            <a:pPr marL="0" marR="0" lvl="0" indent="0" algn="l" defTabSz="931863"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charset="0"/>
                <a:ea typeface="ＭＳ Ｐゴシック" charset="0"/>
                <a:cs typeface="Arial" charset="0"/>
              </a:rPr>
              <a:t>This presentation is for informational purposes only. Microsoft makes no warranties, express or implied, in this summary.</a:t>
            </a:r>
          </a:p>
        </p:txBody>
      </p:sp>
      <p:sp>
        <p:nvSpPr>
          <p:cNvPr id="46086" name="Slide Number Placeholder 6"/>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a:defRPr sz="2400">
                <a:solidFill>
                  <a:schemeClr val="bg2"/>
                </a:solidFill>
                <a:latin typeface="Georgia" charset="0"/>
                <a:ea typeface="ＭＳ Ｐゴシック" charset="0"/>
                <a:cs typeface="ＭＳ Ｐゴシック" charset="0"/>
              </a:defRPr>
            </a:lvl1pPr>
            <a:lvl2pPr marL="742950" indent="-285750" defTabSz="931863">
              <a:defRPr sz="2400">
                <a:solidFill>
                  <a:schemeClr val="bg2"/>
                </a:solidFill>
                <a:latin typeface="Georgia" charset="0"/>
                <a:ea typeface="ＭＳ Ｐゴシック" charset="0"/>
              </a:defRPr>
            </a:lvl2pPr>
            <a:lvl3pPr marL="1143000" indent="-228600" defTabSz="931863">
              <a:defRPr sz="2400">
                <a:solidFill>
                  <a:schemeClr val="bg2"/>
                </a:solidFill>
                <a:latin typeface="Georgia" charset="0"/>
                <a:ea typeface="ＭＳ Ｐゴシック" charset="0"/>
              </a:defRPr>
            </a:lvl3pPr>
            <a:lvl4pPr marL="1600200" indent="-228600" defTabSz="931863">
              <a:defRPr sz="2400">
                <a:solidFill>
                  <a:schemeClr val="bg2"/>
                </a:solidFill>
                <a:latin typeface="Georgia" charset="0"/>
                <a:ea typeface="ＭＳ Ｐゴシック" charset="0"/>
              </a:defRPr>
            </a:lvl4pPr>
            <a:lvl5pPr marL="2057400" indent="-228600" defTabSz="931863">
              <a:defRPr sz="2400">
                <a:solidFill>
                  <a:schemeClr val="bg2"/>
                </a:solidFill>
                <a:latin typeface="Georgia" charset="0"/>
                <a:ea typeface="ＭＳ Ｐゴシック" charset="0"/>
              </a:defRPr>
            </a:lvl5pPr>
            <a:lvl6pPr marL="2514600" indent="-228600" defTabSz="931863" eaLnBrk="0" fontAlgn="base" hangingPunct="0">
              <a:spcBef>
                <a:spcPct val="0"/>
              </a:spcBef>
              <a:spcAft>
                <a:spcPct val="0"/>
              </a:spcAft>
              <a:defRPr sz="2400">
                <a:solidFill>
                  <a:schemeClr val="bg2"/>
                </a:solidFill>
                <a:latin typeface="Georgia" charset="0"/>
                <a:ea typeface="ＭＳ Ｐゴシック" charset="0"/>
              </a:defRPr>
            </a:lvl6pPr>
            <a:lvl7pPr marL="2971800" indent="-228600" defTabSz="931863" eaLnBrk="0" fontAlgn="base" hangingPunct="0">
              <a:spcBef>
                <a:spcPct val="0"/>
              </a:spcBef>
              <a:spcAft>
                <a:spcPct val="0"/>
              </a:spcAft>
              <a:defRPr sz="2400">
                <a:solidFill>
                  <a:schemeClr val="bg2"/>
                </a:solidFill>
                <a:latin typeface="Georgia" charset="0"/>
                <a:ea typeface="ＭＳ Ｐゴシック" charset="0"/>
              </a:defRPr>
            </a:lvl7pPr>
            <a:lvl8pPr marL="3429000" indent="-228600" defTabSz="931863" eaLnBrk="0" fontAlgn="base" hangingPunct="0">
              <a:spcBef>
                <a:spcPct val="0"/>
              </a:spcBef>
              <a:spcAft>
                <a:spcPct val="0"/>
              </a:spcAft>
              <a:defRPr sz="2400">
                <a:solidFill>
                  <a:schemeClr val="bg2"/>
                </a:solidFill>
                <a:latin typeface="Georgia" charset="0"/>
                <a:ea typeface="ＭＳ Ｐゴシック" charset="0"/>
              </a:defRPr>
            </a:lvl8pPr>
            <a:lvl9pPr marL="3886200" indent="-228600" defTabSz="931863" eaLnBrk="0" fontAlgn="base" hangingPunct="0">
              <a:spcBef>
                <a:spcPct val="0"/>
              </a:spcBef>
              <a:spcAft>
                <a:spcPct val="0"/>
              </a:spcAft>
              <a:defRPr sz="2400">
                <a:solidFill>
                  <a:schemeClr val="bg2"/>
                </a:solidFill>
                <a:latin typeface="Georgia" charset="0"/>
                <a:ea typeface="ＭＳ Ｐゴシック" charset="0"/>
              </a:defRPr>
            </a:lvl9pPr>
          </a:lstStyle>
          <a:p>
            <a:pPr marL="0" marR="0" lvl="0" indent="0" algn="r" defTabSz="931863" rtl="0" eaLnBrk="1" fontAlgn="auto" latinLnBrk="0" hangingPunct="1">
              <a:lnSpc>
                <a:spcPct val="100000"/>
              </a:lnSpc>
              <a:spcBef>
                <a:spcPts val="0"/>
              </a:spcBef>
              <a:spcAft>
                <a:spcPts val="0"/>
              </a:spcAft>
              <a:buClrTx/>
              <a:buSzTx/>
              <a:buFontTx/>
              <a:buNone/>
              <a:tabLst/>
              <a:defRPr/>
            </a:pPr>
            <a:fld id="{3272FC82-D3B9-154E-A536-44BB0BB8840E}" type="slidenum">
              <a:rPr kumimoji="0" lang="en-US" sz="1200" b="0" i="0" u="none" strike="noStrike" kern="1200" cap="none" spc="0" normalizeH="0" baseline="0" noProof="0">
                <a:ln>
                  <a:noFill/>
                </a:ln>
                <a:solidFill>
                  <a:prstClr val="black"/>
                </a:solidFill>
                <a:effectLst/>
                <a:uLnTx/>
                <a:uFillTx/>
                <a:latin typeface="Segoe" charset="0"/>
                <a:ea typeface="ＭＳ Ｐゴシック" charset="0"/>
              </a:rPr>
              <a:pPr marL="0" marR="0" lvl="0" indent="0" algn="r" defTabSz="931863"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Segoe" charset="0"/>
              <a:ea typeface="ＭＳ Ｐゴシック" charset="0"/>
            </a:endParaRPr>
          </a:p>
        </p:txBody>
      </p:sp>
    </p:spTree>
    <p:extLst>
      <p:ext uri="{BB962C8B-B14F-4D97-AF65-F5344CB8AC3E}">
        <p14:creationId xmlns:p14="http://schemas.microsoft.com/office/powerpoint/2010/main" val="1250555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a:ln/>
        </p:spPr>
      </p:sp>
      <p:sp>
        <p:nvSpPr>
          <p:cNvPr id="48130" name="Notes Placeholder 2"/>
          <p:cNvSpPr>
            <a:spLocks noGrp="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latin typeface="Segoe" charset="0"/>
            </a:endParaRPr>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Calibri"/>
                <a:ea typeface="+mn-ea"/>
                <a:cs typeface="+mn-cs"/>
              </a:rPr>
              <a:t>MGX 2006</a:t>
            </a: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8132" name="Date Placeholder 4"/>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a:defRPr sz="2400">
                <a:solidFill>
                  <a:schemeClr val="bg2"/>
                </a:solidFill>
                <a:latin typeface="Georgia" charset="0"/>
                <a:ea typeface="ＭＳ Ｐゴシック" charset="0"/>
                <a:cs typeface="ＭＳ Ｐゴシック" charset="0"/>
              </a:defRPr>
            </a:lvl1pPr>
            <a:lvl2pPr marL="742950" indent="-285750" defTabSz="931863">
              <a:defRPr sz="2400">
                <a:solidFill>
                  <a:schemeClr val="bg2"/>
                </a:solidFill>
                <a:latin typeface="Georgia" charset="0"/>
                <a:ea typeface="ＭＳ Ｐゴシック" charset="0"/>
              </a:defRPr>
            </a:lvl2pPr>
            <a:lvl3pPr marL="1143000" indent="-228600" defTabSz="931863">
              <a:defRPr sz="2400">
                <a:solidFill>
                  <a:schemeClr val="bg2"/>
                </a:solidFill>
                <a:latin typeface="Georgia" charset="0"/>
                <a:ea typeface="ＭＳ Ｐゴシック" charset="0"/>
              </a:defRPr>
            </a:lvl3pPr>
            <a:lvl4pPr marL="1600200" indent="-228600" defTabSz="931863">
              <a:defRPr sz="2400">
                <a:solidFill>
                  <a:schemeClr val="bg2"/>
                </a:solidFill>
                <a:latin typeface="Georgia" charset="0"/>
                <a:ea typeface="ＭＳ Ｐゴシック" charset="0"/>
              </a:defRPr>
            </a:lvl4pPr>
            <a:lvl5pPr marL="2057400" indent="-228600" defTabSz="931863">
              <a:defRPr sz="2400">
                <a:solidFill>
                  <a:schemeClr val="bg2"/>
                </a:solidFill>
                <a:latin typeface="Georgia" charset="0"/>
                <a:ea typeface="ＭＳ Ｐゴシック" charset="0"/>
              </a:defRPr>
            </a:lvl5pPr>
            <a:lvl6pPr marL="2514600" indent="-228600" defTabSz="931863" eaLnBrk="0" fontAlgn="base" hangingPunct="0">
              <a:spcBef>
                <a:spcPct val="0"/>
              </a:spcBef>
              <a:spcAft>
                <a:spcPct val="0"/>
              </a:spcAft>
              <a:defRPr sz="2400">
                <a:solidFill>
                  <a:schemeClr val="bg2"/>
                </a:solidFill>
                <a:latin typeface="Georgia" charset="0"/>
                <a:ea typeface="ＭＳ Ｐゴシック" charset="0"/>
              </a:defRPr>
            </a:lvl6pPr>
            <a:lvl7pPr marL="2971800" indent="-228600" defTabSz="931863" eaLnBrk="0" fontAlgn="base" hangingPunct="0">
              <a:spcBef>
                <a:spcPct val="0"/>
              </a:spcBef>
              <a:spcAft>
                <a:spcPct val="0"/>
              </a:spcAft>
              <a:defRPr sz="2400">
                <a:solidFill>
                  <a:schemeClr val="bg2"/>
                </a:solidFill>
                <a:latin typeface="Georgia" charset="0"/>
                <a:ea typeface="ＭＳ Ｐゴシック" charset="0"/>
              </a:defRPr>
            </a:lvl7pPr>
            <a:lvl8pPr marL="3429000" indent="-228600" defTabSz="931863" eaLnBrk="0" fontAlgn="base" hangingPunct="0">
              <a:spcBef>
                <a:spcPct val="0"/>
              </a:spcBef>
              <a:spcAft>
                <a:spcPct val="0"/>
              </a:spcAft>
              <a:defRPr sz="2400">
                <a:solidFill>
                  <a:schemeClr val="bg2"/>
                </a:solidFill>
                <a:latin typeface="Georgia" charset="0"/>
                <a:ea typeface="ＭＳ Ｐゴシック" charset="0"/>
              </a:defRPr>
            </a:lvl8pPr>
            <a:lvl9pPr marL="3886200" indent="-228600" defTabSz="931863" eaLnBrk="0" fontAlgn="base" hangingPunct="0">
              <a:spcBef>
                <a:spcPct val="0"/>
              </a:spcBef>
              <a:spcAft>
                <a:spcPct val="0"/>
              </a:spcAft>
              <a:defRPr sz="2400">
                <a:solidFill>
                  <a:schemeClr val="bg2"/>
                </a:solidFill>
                <a:latin typeface="Georgia" charset="0"/>
                <a:ea typeface="ＭＳ Ｐゴシック" charset="0"/>
              </a:defRPr>
            </a:lvl9pPr>
          </a:lstStyle>
          <a:p>
            <a:pPr marL="0" marR="0" lvl="0" indent="0" algn="r" defTabSz="931863" rtl="0" eaLnBrk="1" fontAlgn="auto" latinLnBrk="0" hangingPunct="1">
              <a:lnSpc>
                <a:spcPct val="100000"/>
              </a:lnSpc>
              <a:spcBef>
                <a:spcPts val="0"/>
              </a:spcBef>
              <a:spcAft>
                <a:spcPts val="0"/>
              </a:spcAft>
              <a:buClrTx/>
              <a:buSzTx/>
              <a:buFontTx/>
              <a:buNone/>
              <a:tabLst/>
              <a:defRPr/>
            </a:pPr>
            <a:fld id="{621E7253-54C0-844F-A1D8-503C31C8CBE1}" type="datetime1">
              <a:rPr kumimoji="0" lang="en-US" sz="1200" b="0" i="0" u="none" strike="noStrike" kern="1200" cap="none" spc="0" normalizeH="0" baseline="0" noProof="0">
                <a:ln>
                  <a:noFill/>
                </a:ln>
                <a:solidFill>
                  <a:prstClr val="black"/>
                </a:solidFill>
                <a:effectLst/>
                <a:uLnTx/>
                <a:uFillTx/>
                <a:latin typeface="Segoe" charset="0"/>
                <a:ea typeface="ＭＳ Ｐゴシック" charset="0"/>
              </a:rPr>
              <a:pPr marL="0" marR="0" lvl="0" indent="0" algn="r" defTabSz="931863" rtl="0" eaLnBrk="1" fontAlgn="auto" latinLnBrk="0" hangingPunct="1">
                <a:lnSpc>
                  <a:spcPct val="100000"/>
                </a:lnSpc>
                <a:spcBef>
                  <a:spcPts val="0"/>
                </a:spcBef>
                <a:spcAft>
                  <a:spcPts val="0"/>
                </a:spcAft>
                <a:buClrTx/>
                <a:buSzTx/>
                <a:buFontTx/>
                <a:buNone/>
                <a:tabLst/>
                <a:defRPr/>
              </a:pPr>
              <a:t>11/15/2018</a:t>
            </a:fld>
            <a:endParaRPr kumimoji="0" lang="en-US" sz="1200" b="0" i="0" u="none" strike="noStrike" kern="1200" cap="none" spc="0" normalizeH="0" baseline="0" noProof="0">
              <a:ln>
                <a:noFill/>
              </a:ln>
              <a:solidFill>
                <a:prstClr val="black"/>
              </a:solidFill>
              <a:effectLst/>
              <a:uLnTx/>
              <a:uFillTx/>
              <a:latin typeface="Segoe" charset="0"/>
              <a:ea typeface="ＭＳ Ｐゴシック" charset="0"/>
            </a:endParaRPr>
          </a:p>
        </p:txBody>
      </p:sp>
      <p:sp>
        <p:nvSpPr>
          <p:cNvPr id="48133" name="Footer Placeholder 5"/>
          <p:cNvSpPr>
            <a:spLocks noGrp="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a:defRPr sz="2400">
                <a:solidFill>
                  <a:schemeClr val="bg2"/>
                </a:solidFill>
                <a:latin typeface="Georgia" charset="0"/>
                <a:ea typeface="ＭＳ Ｐゴシック" charset="0"/>
                <a:cs typeface="ＭＳ Ｐゴシック" charset="0"/>
              </a:defRPr>
            </a:lvl1pPr>
            <a:lvl2pPr marL="742950" indent="-285750" defTabSz="931863">
              <a:defRPr sz="2400">
                <a:solidFill>
                  <a:schemeClr val="bg2"/>
                </a:solidFill>
                <a:latin typeface="Georgia" charset="0"/>
                <a:ea typeface="ＭＳ Ｐゴシック" charset="0"/>
              </a:defRPr>
            </a:lvl2pPr>
            <a:lvl3pPr marL="1143000" indent="-228600" defTabSz="931863">
              <a:defRPr sz="2400">
                <a:solidFill>
                  <a:schemeClr val="bg2"/>
                </a:solidFill>
                <a:latin typeface="Georgia" charset="0"/>
                <a:ea typeface="ＭＳ Ｐゴシック" charset="0"/>
              </a:defRPr>
            </a:lvl3pPr>
            <a:lvl4pPr marL="1600200" indent="-228600" defTabSz="931863">
              <a:defRPr sz="2400">
                <a:solidFill>
                  <a:schemeClr val="bg2"/>
                </a:solidFill>
                <a:latin typeface="Georgia" charset="0"/>
                <a:ea typeface="ＭＳ Ｐゴシック" charset="0"/>
              </a:defRPr>
            </a:lvl4pPr>
            <a:lvl5pPr marL="2057400" indent="-228600" defTabSz="931863">
              <a:defRPr sz="2400">
                <a:solidFill>
                  <a:schemeClr val="bg2"/>
                </a:solidFill>
                <a:latin typeface="Georgia" charset="0"/>
                <a:ea typeface="ＭＳ Ｐゴシック" charset="0"/>
              </a:defRPr>
            </a:lvl5pPr>
            <a:lvl6pPr marL="2514600" indent="-228600" defTabSz="931863" eaLnBrk="0" fontAlgn="base" hangingPunct="0">
              <a:spcBef>
                <a:spcPct val="0"/>
              </a:spcBef>
              <a:spcAft>
                <a:spcPct val="0"/>
              </a:spcAft>
              <a:defRPr sz="2400">
                <a:solidFill>
                  <a:schemeClr val="bg2"/>
                </a:solidFill>
                <a:latin typeface="Georgia" charset="0"/>
                <a:ea typeface="ＭＳ Ｐゴシック" charset="0"/>
              </a:defRPr>
            </a:lvl6pPr>
            <a:lvl7pPr marL="2971800" indent="-228600" defTabSz="931863" eaLnBrk="0" fontAlgn="base" hangingPunct="0">
              <a:spcBef>
                <a:spcPct val="0"/>
              </a:spcBef>
              <a:spcAft>
                <a:spcPct val="0"/>
              </a:spcAft>
              <a:defRPr sz="2400">
                <a:solidFill>
                  <a:schemeClr val="bg2"/>
                </a:solidFill>
                <a:latin typeface="Georgia" charset="0"/>
                <a:ea typeface="ＭＳ Ｐゴシック" charset="0"/>
              </a:defRPr>
            </a:lvl7pPr>
            <a:lvl8pPr marL="3429000" indent="-228600" defTabSz="931863" eaLnBrk="0" fontAlgn="base" hangingPunct="0">
              <a:spcBef>
                <a:spcPct val="0"/>
              </a:spcBef>
              <a:spcAft>
                <a:spcPct val="0"/>
              </a:spcAft>
              <a:defRPr sz="2400">
                <a:solidFill>
                  <a:schemeClr val="bg2"/>
                </a:solidFill>
                <a:latin typeface="Georgia" charset="0"/>
                <a:ea typeface="ＭＳ Ｐゴシック" charset="0"/>
              </a:defRPr>
            </a:lvl8pPr>
            <a:lvl9pPr marL="3886200" indent="-228600" defTabSz="931863" eaLnBrk="0" fontAlgn="base" hangingPunct="0">
              <a:spcBef>
                <a:spcPct val="0"/>
              </a:spcBef>
              <a:spcAft>
                <a:spcPct val="0"/>
              </a:spcAft>
              <a:defRPr sz="2400">
                <a:solidFill>
                  <a:schemeClr val="bg2"/>
                </a:solidFill>
                <a:latin typeface="Georgia" charset="0"/>
                <a:ea typeface="ＭＳ Ｐゴシック" charset="0"/>
              </a:defRPr>
            </a:lvl9pPr>
          </a:lstStyle>
          <a:p>
            <a:pPr marL="0" marR="0" lvl="0" indent="0" algn="l" defTabSz="931863"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charset="0"/>
                <a:ea typeface="ＭＳ Ｐゴシック" charset="0"/>
                <a:cs typeface="Arial" charset="0"/>
              </a:rPr>
              <a:t>© 2006 Microsoft Corporation. All rights reserved.</a:t>
            </a:r>
          </a:p>
          <a:p>
            <a:pPr marL="0" marR="0" lvl="0" indent="0" algn="l" defTabSz="931863"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charset="0"/>
                <a:ea typeface="ＭＳ Ｐゴシック" charset="0"/>
                <a:cs typeface="Arial" charset="0"/>
              </a:rPr>
              <a:t>This presentation is for informational purposes only. Microsoft makes no warranties, express or implied, in this summary.</a:t>
            </a:r>
          </a:p>
        </p:txBody>
      </p:sp>
      <p:sp>
        <p:nvSpPr>
          <p:cNvPr id="48134" name="Slide Number Placeholder 6"/>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a:defRPr sz="2400">
                <a:solidFill>
                  <a:schemeClr val="bg2"/>
                </a:solidFill>
                <a:latin typeface="Georgia" charset="0"/>
                <a:ea typeface="ＭＳ Ｐゴシック" charset="0"/>
                <a:cs typeface="ＭＳ Ｐゴシック" charset="0"/>
              </a:defRPr>
            </a:lvl1pPr>
            <a:lvl2pPr marL="742950" indent="-285750" defTabSz="931863">
              <a:defRPr sz="2400">
                <a:solidFill>
                  <a:schemeClr val="bg2"/>
                </a:solidFill>
                <a:latin typeface="Georgia" charset="0"/>
                <a:ea typeface="ＭＳ Ｐゴシック" charset="0"/>
              </a:defRPr>
            </a:lvl2pPr>
            <a:lvl3pPr marL="1143000" indent="-228600" defTabSz="931863">
              <a:defRPr sz="2400">
                <a:solidFill>
                  <a:schemeClr val="bg2"/>
                </a:solidFill>
                <a:latin typeface="Georgia" charset="0"/>
                <a:ea typeface="ＭＳ Ｐゴシック" charset="0"/>
              </a:defRPr>
            </a:lvl3pPr>
            <a:lvl4pPr marL="1600200" indent="-228600" defTabSz="931863">
              <a:defRPr sz="2400">
                <a:solidFill>
                  <a:schemeClr val="bg2"/>
                </a:solidFill>
                <a:latin typeface="Georgia" charset="0"/>
                <a:ea typeface="ＭＳ Ｐゴシック" charset="0"/>
              </a:defRPr>
            </a:lvl4pPr>
            <a:lvl5pPr marL="2057400" indent="-228600" defTabSz="931863">
              <a:defRPr sz="2400">
                <a:solidFill>
                  <a:schemeClr val="bg2"/>
                </a:solidFill>
                <a:latin typeface="Georgia" charset="0"/>
                <a:ea typeface="ＭＳ Ｐゴシック" charset="0"/>
              </a:defRPr>
            </a:lvl5pPr>
            <a:lvl6pPr marL="2514600" indent="-228600" defTabSz="931863" eaLnBrk="0" fontAlgn="base" hangingPunct="0">
              <a:spcBef>
                <a:spcPct val="0"/>
              </a:spcBef>
              <a:spcAft>
                <a:spcPct val="0"/>
              </a:spcAft>
              <a:defRPr sz="2400">
                <a:solidFill>
                  <a:schemeClr val="bg2"/>
                </a:solidFill>
                <a:latin typeface="Georgia" charset="0"/>
                <a:ea typeface="ＭＳ Ｐゴシック" charset="0"/>
              </a:defRPr>
            </a:lvl6pPr>
            <a:lvl7pPr marL="2971800" indent="-228600" defTabSz="931863" eaLnBrk="0" fontAlgn="base" hangingPunct="0">
              <a:spcBef>
                <a:spcPct val="0"/>
              </a:spcBef>
              <a:spcAft>
                <a:spcPct val="0"/>
              </a:spcAft>
              <a:defRPr sz="2400">
                <a:solidFill>
                  <a:schemeClr val="bg2"/>
                </a:solidFill>
                <a:latin typeface="Georgia" charset="0"/>
                <a:ea typeface="ＭＳ Ｐゴシック" charset="0"/>
              </a:defRPr>
            </a:lvl7pPr>
            <a:lvl8pPr marL="3429000" indent="-228600" defTabSz="931863" eaLnBrk="0" fontAlgn="base" hangingPunct="0">
              <a:spcBef>
                <a:spcPct val="0"/>
              </a:spcBef>
              <a:spcAft>
                <a:spcPct val="0"/>
              </a:spcAft>
              <a:defRPr sz="2400">
                <a:solidFill>
                  <a:schemeClr val="bg2"/>
                </a:solidFill>
                <a:latin typeface="Georgia" charset="0"/>
                <a:ea typeface="ＭＳ Ｐゴシック" charset="0"/>
              </a:defRPr>
            </a:lvl8pPr>
            <a:lvl9pPr marL="3886200" indent="-228600" defTabSz="931863" eaLnBrk="0" fontAlgn="base" hangingPunct="0">
              <a:spcBef>
                <a:spcPct val="0"/>
              </a:spcBef>
              <a:spcAft>
                <a:spcPct val="0"/>
              </a:spcAft>
              <a:defRPr sz="2400">
                <a:solidFill>
                  <a:schemeClr val="bg2"/>
                </a:solidFill>
                <a:latin typeface="Georgia" charset="0"/>
                <a:ea typeface="ＭＳ Ｐゴシック" charset="0"/>
              </a:defRPr>
            </a:lvl9pPr>
          </a:lstStyle>
          <a:p>
            <a:pPr marL="0" marR="0" lvl="0" indent="0" algn="r" defTabSz="931863" rtl="0" eaLnBrk="1" fontAlgn="auto" latinLnBrk="0" hangingPunct="1">
              <a:lnSpc>
                <a:spcPct val="100000"/>
              </a:lnSpc>
              <a:spcBef>
                <a:spcPts val="0"/>
              </a:spcBef>
              <a:spcAft>
                <a:spcPts val="0"/>
              </a:spcAft>
              <a:buClrTx/>
              <a:buSzTx/>
              <a:buFontTx/>
              <a:buNone/>
              <a:tabLst/>
              <a:defRPr/>
            </a:pPr>
            <a:fld id="{F9D579F2-0459-F247-AA8E-48BFDED0E5B2}" type="slidenum">
              <a:rPr kumimoji="0" lang="en-US" sz="1200" b="0" i="0" u="none" strike="noStrike" kern="1200" cap="none" spc="0" normalizeH="0" baseline="0" noProof="0">
                <a:ln>
                  <a:noFill/>
                </a:ln>
                <a:solidFill>
                  <a:prstClr val="black"/>
                </a:solidFill>
                <a:effectLst/>
                <a:uLnTx/>
                <a:uFillTx/>
                <a:latin typeface="Segoe" charset="0"/>
                <a:ea typeface="ＭＳ Ｐゴシック" charset="0"/>
              </a:rPr>
              <a:pPr marL="0" marR="0" lvl="0" indent="0" algn="r" defTabSz="931863"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Segoe" charset="0"/>
              <a:ea typeface="ＭＳ Ｐゴシック" charset="0"/>
            </a:endParaRPr>
          </a:p>
        </p:txBody>
      </p:sp>
    </p:spTree>
    <p:extLst>
      <p:ext uri="{BB962C8B-B14F-4D97-AF65-F5344CB8AC3E}">
        <p14:creationId xmlns:p14="http://schemas.microsoft.com/office/powerpoint/2010/main" val="3421541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a:ln/>
        </p:spPr>
      </p:sp>
      <p:sp>
        <p:nvSpPr>
          <p:cNvPr id="50178" name="Notes Placeholder 2"/>
          <p:cNvSpPr>
            <a:spLocks noGrp="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latin typeface="Segoe" charset="0"/>
            </a:endParaRPr>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Calibri"/>
                <a:ea typeface="+mn-ea"/>
                <a:cs typeface="+mn-cs"/>
              </a:rPr>
              <a:t>MGX 2006</a:t>
            </a: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0180" name="Date Placeholder 4"/>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a:defRPr sz="2400">
                <a:solidFill>
                  <a:schemeClr val="bg2"/>
                </a:solidFill>
                <a:latin typeface="Georgia" charset="0"/>
                <a:ea typeface="ＭＳ Ｐゴシック" charset="0"/>
                <a:cs typeface="ＭＳ Ｐゴシック" charset="0"/>
              </a:defRPr>
            </a:lvl1pPr>
            <a:lvl2pPr marL="742950" indent="-285750" defTabSz="931863">
              <a:defRPr sz="2400">
                <a:solidFill>
                  <a:schemeClr val="bg2"/>
                </a:solidFill>
                <a:latin typeface="Georgia" charset="0"/>
                <a:ea typeface="ＭＳ Ｐゴシック" charset="0"/>
              </a:defRPr>
            </a:lvl2pPr>
            <a:lvl3pPr marL="1143000" indent="-228600" defTabSz="931863">
              <a:defRPr sz="2400">
                <a:solidFill>
                  <a:schemeClr val="bg2"/>
                </a:solidFill>
                <a:latin typeface="Georgia" charset="0"/>
                <a:ea typeface="ＭＳ Ｐゴシック" charset="0"/>
              </a:defRPr>
            </a:lvl3pPr>
            <a:lvl4pPr marL="1600200" indent="-228600" defTabSz="931863">
              <a:defRPr sz="2400">
                <a:solidFill>
                  <a:schemeClr val="bg2"/>
                </a:solidFill>
                <a:latin typeface="Georgia" charset="0"/>
                <a:ea typeface="ＭＳ Ｐゴシック" charset="0"/>
              </a:defRPr>
            </a:lvl4pPr>
            <a:lvl5pPr marL="2057400" indent="-228600" defTabSz="931863">
              <a:defRPr sz="2400">
                <a:solidFill>
                  <a:schemeClr val="bg2"/>
                </a:solidFill>
                <a:latin typeface="Georgia" charset="0"/>
                <a:ea typeface="ＭＳ Ｐゴシック" charset="0"/>
              </a:defRPr>
            </a:lvl5pPr>
            <a:lvl6pPr marL="2514600" indent="-228600" defTabSz="931863" eaLnBrk="0" fontAlgn="base" hangingPunct="0">
              <a:spcBef>
                <a:spcPct val="0"/>
              </a:spcBef>
              <a:spcAft>
                <a:spcPct val="0"/>
              </a:spcAft>
              <a:defRPr sz="2400">
                <a:solidFill>
                  <a:schemeClr val="bg2"/>
                </a:solidFill>
                <a:latin typeface="Georgia" charset="0"/>
                <a:ea typeface="ＭＳ Ｐゴシック" charset="0"/>
              </a:defRPr>
            </a:lvl6pPr>
            <a:lvl7pPr marL="2971800" indent="-228600" defTabSz="931863" eaLnBrk="0" fontAlgn="base" hangingPunct="0">
              <a:spcBef>
                <a:spcPct val="0"/>
              </a:spcBef>
              <a:spcAft>
                <a:spcPct val="0"/>
              </a:spcAft>
              <a:defRPr sz="2400">
                <a:solidFill>
                  <a:schemeClr val="bg2"/>
                </a:solidFill>
                <a:latin typeface="Georgia" charset="0"/>
                <a:ea typeface="ＭＳ Ｐゴシック" charset="0"/>
              </a:defRPr>
            </a:lvl7pPr>
            <a:lvl8pPr marL="3429000" indent="-228600" defTabSz="931863" eaLnBrk="0" fontAlgn="base" hangingPunct="0">
              <a:spcBef>
                <a:spcPct val="0"/>
              </a:spcBef>
              <a:spcAft>
                <a:spcPct val="0"/>
              </a:spcAft>
              <a:defRPr sz="2400">
                <a:solidFill>
                  <a:schemeClr val="bg2"/>
                </a:solidFill>
                <a:latin typeface="Georgia" charset="0"/>
                <a:ea typeface="ＭＳ Ｐゴシック" charset="0"/>
              </a:defRPr>
            </a:lvl8pPr>
            <a:lvl9pPr marL="3886200" indent="-228600" defTabSz="931863" eaLnBrk="0" fontAlgn="base" hangingPunct="0">
              <a:spcBef>
                <a:spcPct val="0"/>
              </a:spcBef>
              <a:spcAft>
                <a:spcPct val="0"/>
              </a:spcAft>
              <a:defRPr sz="2400">
                <a:solidFill>
                  <a:schemeClr val="bg2"/>
                </a:solidFill>
                <a:latin typeface="Georgia" charset="0"/>
                <a:ea typeface="ＭＳ Ｐゴシック" charset="0"/>
              </a:defRPr>
            </a:lvl9pPr>
          </a:lstStyle>
          <a:p>
            <a:pPr marL="0" marR="0" lvl="0" indent="0" algn="r" defTabSz="931863" rtl="0" eaLnBrk="1" fontAlgn="auto" latinLnBrk="0" hangingPunct="1">
              <a:lnSpc>
                <a:spcPct val="100000"/>
              </a:lnSpc>
              <a:spcBef>
                <a:spcPts val="0"/>
              </a:spcBef>
              <a:spcAft>
                <a:spcPts val="0"/>
              </a:spcAft>
              <a:buClrTx/>
              <a:buSzTx/>
              <a:buFontTx/>
              <a:buNone/>
              <a:tabLst/>
              <a:defRPr/>
            </a:pPr>
            <a:fld id="{561B1196-DA88-6846-BD81-F7595A7C7EF7}" type="datetime1">
              <a:rPr kumimoji="0" lang="en-US" sz="1200" b="0" i="0" u="none" strike="noStrike" kern="1200" cap="none" spc="0" normalizeH="0" baseline="0" noProof="0">
                <a:ln>
                  <a:noFill/>
                </a:ln>
                <a:solidFill>
                  <a:prstClr val="black"/>
                </a:solidFill>
                <a:effectLst/>
                <a:uLnTx/>
                <a:uFillTx/>
                <a:latin typeface="Segoe" charset="0"/>
                <a:ea typeface="ＭＳ Ｐゴシック" charset="0"/>
              </a:rPr>
              <a:pPr marL="0" marR="0" lvl="0" indent="0" algn="r" defTabSz="931863" rtl="0" eaLnBrk="1" fontAlgn="auto" latinLnBrk="0" hangingPunct="1">
                <a:lnSpc>
                  <a:spcPct val="100000"/>
                </a:lnSpc>
                <a:spcBef>
                  <a:spcPts val="0"/>
                </a:spcBef>
                <a:spcAft>
                  <a:spcPts val="0"/>
                </a:spcAft>
                <a:buClrTx/>
                <a:buSzTx/>
                <a:buFontTx/>
                <a:buNone/>
                <a:tabLst/>
                <a:defRPr/>
              </a:pPr>
              <a:t>11/15/2018</a:t>
            </a:fld>
            <a:endParaRPr kumimoji="0" lang="en-US" sz="1200" b="0" i="0" u="none" strike="noStrike" kern="1200" cap="none" spc="0" normalizeH="0" baseline="0" noProof="0">
              <a:ln>
                <a:noFill/>
              </a:ln>
              <a:solidFill>
                <a:prstClr val="black"/>
              </a:solidFill>
              <a:effectLst/>
              <a:uLnTx/>
              <a:uFillTx/>
              <a:latin typeface="Segoe" charset="0"/>
              <a:ea typeface="ＭＳ Ｐゴシック" charset="0"/>
            </a:endParaRPr>
          </a:p>
        </p:txBody>
      </p:sp>
      <p:sp>
        <p:nvSpPr>
          <p:cNvPr id="50181" name="Footer Placeholder 5"/>
          <p:cNvSpPr>
            <a:spLocks noGrp="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a:defRPr sz="2400">
                <a:solidFill>
                  <a:schemeClr val="bg2"/>
                </a:solidFill>
                <a:latin typeface="Georgia" charset="0"/>
                <a:ea typeface="ＭＳ Ｐゴシック" charset="0"/>
                <a:cs typeface="ＭＳ Ｐゴシック" charset="0"/>
              </a:defRPr>
            </a:lvl1pPr>
            <a:lvl2pPr marL="742950" indent="-285750" defTabSz="931863">
              <a:defRPr sz="2400">
                <a:solidFill>
                  <a:schemeClr val="bg2"/>
                </a:solidFill>
                <a:latin typeface="Georgia" charset="0"/>
                <a:ea typeface="ＭＳ Ｐゴシック" charset="0"/>
              </a:defRPr>
            </a:lvl2pPr>
            <a:lvl3pPr marL="1143000" indent="-228600" defTabSz="931863">
              <a:defRPr sz="2400">
                <a:solidFill>
                  <a:schemeClr val="bg2"/>
                </a:solidFill>
                <a:latin typeface="Georgia" charset="0"/>
                <a:ea typeface="ＭＳ Ｐゴシック" charset="0"/>
              </a:defRPr>
            </a:lvl3pPr>
            <a:lvl4pPr marL="1600200" indent="-228600" defTabSz="931863">
              <a:defRPr sz="2400">
                <a:solidFill>
                  <a:schemeClr val="bg2"/>
                </a:solidFill>
                <a:latin typeface="Georgia" charset="0"/>
                <a:ea typeface="ＭＳ Ｐゴシック" charset="0"/>
              </a:defRPr>
            </a:lvl4pPr>
            <a:lvl5pPr marL="2057400" indent="-228600" defTabSz="931863">
              <a:defRPr sz="2400">
                <a:solidFill>
                  <a:schemeClr val="bg2"/>
                </a:solidFill>
                <a:latin typeface="Georgia" charset="0"/>
                <a:ea typeface="ＭＳ Ｐゴシック" charset="0"/>
              </a:defRPr>
            </a:lvl5pPr>
            <a:lvl6pPr marL="2514600" indent="-228600" defTabSz="931863" eaLnBrk="0" fontAlgn="base" hangingPunct="0">
              <a:spcBef>
                <a:spcPct val="0"/>
              </a:spcBef>
              <a:spcAft>
                <a:spcPct val="0"/>
              </a:spcAft>
              <a:defRPr sz="2400">
                <a:solidFill>
                  <a:schemeClr val="bg2"/>
                </a:solidFill>
                <a:latin typeface="Georgia" charset="0"/>
                <a:ea typeface="ＭＳ Ｐゴシック" charset="0"/>
              </a:defRPr>
            </a:lvl6pPr>
            <a:lvl7pPr marL="2971800" indent="-228600" defTabSz="931863" eaLnBrk="0" fontAlgn="base" hangingPunct="0">
              <a:spcBef>
                <a:spcPct val="0"/>
              </a:spcBef>
              <a:spcAft>
                <a:spcPct val="0"/>
              </a:spcAft>
              <a:defRPr sz="2400">
                <a:solidFill>
                  <a:schemeClr val="bg2"/>
                </a:solidFill>
                <a:latin typeface="Georgia" charset="0"/>
                <a:ea typeface="ＭＳ Ｐゴシック" charset="0"/>
              </a:defRPr>
            </a:lvl7pPr>
            <a:lvl8pPr marL="3429000" indent="-228600" defTabSz="931863" eaLnBrk="0" fontAlgn="base" hangingPunct="0">
              <a:spcBef>
                <a:spcPct val="0"/>
              </a:spcBef>
              <a:spcAft>
                <a:spcPct val="0"/>
              </a:spcAft>
              <a:defRPr sz="2400">
                <a:solidFill>
                  <a:schemeClr val="bg2"/>
                </a:solidFill>
                <a:latin typeface="Georgia" charset="0"/>
                <a:ea typeface="ＭＳ Ｐゴシック" charset="0"/>
              </a:defRPr>
            </a:lvl8pPr>
            <a:lvl9pPr marL="3886200" indent="-228600" defTabSz="931863" eaLnBrk="0" fontAlgn="base" hangingPunct="0">
              <a:spcBef>
                <a:spcPct val="0"/>
              </a:spcBef>
              <a:spcAft>
                <a:spcPct val="0"/>
              </a:spcAft>
              <a:defRPr sz="2400">
                <a:solidFill>
                  <a:schemeClr val="bg2"/>
                </a:solidFill>
                <a:latin typeface="Georgia" charset="0"/>
                <a:ea typeface="ＭＳ Ｐゴシック" charset="0"/>
              </a:defRPr>
            </a:lvl9pPr>
          </a:lstStyle>
          <a:p>
            <a:pPr marL="0" marR="0" lvl="0" indent="0" algn="l" defTabSz="931863"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charset="0"/>
                <a:ea typeface="ＭＳ Ｐゴシック" charset="0"/>
                <a:cs typeface="Arial" charset="0"/>
              </a:rPr>
              <a:t>© 2006 Microsoft Corporation. All rights reserved.</a:t>
            </a:r>
          </a:p>
          <a:p>
            <a:pPr marL="0" marR="0" lvl="0" indent="0" algn="l" defTabSz="931863"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charset="0"/>
                <a:ea typeface="ＭＳ Ｐゴシック" charset="0"/>
                <a:cs typeface="Arial" charset="0"/>
              </a:rPr>
              <a:t>This presentation is for informational purposes only. Microsoft makes no warranties, express or implied, in this summary.</a:t>
            </a:r>
          </a:p>
        </p:txBody>
      </p:sp>
      <p:sp>
        <p:nvSpPr>
          <p:cNvPr id="50182" name="Slide Number Placeholder 6"/>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a:defRPr sz="2400">
                <a:solidFill>
                  <a:schemeClr val="bg2"/>
                </a:solidFill>
                <a:latin typeface="Georgia" charset="0"/>
                <a:ea typeface="ＭＳ Ｐゴシック" charset="0"/>
                <a:cs typeface="ＭＳ Ｐゴシック" charset="0"/>
              </a:defRPr>
            </a:lvl1pPr>
            <a:lvl2pPr marL="742950" indent="-285750" defTabSz="931863">
              <a:defRPr sz="2400">
                <a:solidFill>
                  <a:schemeClr val="bg2"/>
                </a:solidFill>
                <a:latin typeface="Georgia" charset="0"/>
                <a:ea typeface="ＭＳ Ｐゴシック" charset="0"/>
              </a:defRPr>
            </a:lvl2pPr>
            <a:lvl3pPr marL="1143000" indent="-228600" defTabSz="931863">
              <a:defRPr sz="2400">
                <a:solidFill>
                  <a:schemeClr val="bg2"/>
                </a:solidFill>
                <a:latin typeface="Georgia" charset="0"/>
                <a:ea typeface="ＭＳ Ｐゴシック" charset="0"/>
              </a:defRPr>
            </a:lvl3pPr>
            <a:lvl4pPr marL="1600200" indent="-228600" defTabSz="931863">
              <a:defRPr sz="2400">
                <a:solidFill>
                  <a:schemeClr val="bg2"/>
                </a:solidFill>
                <a:latin typeface="Georgia" charset="0"/>
                <a:ea typeface="ＭＳ Ｐゴシック" charset="0"/>
              </a:defRPr>
            </a:lvl4pPr>
            <a:lvl5pPr marL="2057400" indent="-228600" defTabSz="931863">
              <a:defRPr sz="2400">
                <a:solidFill>
                  <a:schemeClr val="bg2"/>
                </a:solidFill>
                <a:latin typeface="Georgia" charset="0"/>
                <a:ea typeface="ＭＳ Ｐゴシック" charset="0"/>
              </a:defRPr>
            </a:lvl5pPr>
            <a:lvl6pPr marL="2514600" indent="-228600" defTabSz="931863" eaLnBrk="0" fontAlgn="base" hangingPunct="0">
              <a:spcBef>
                <a:spcPct val="0"/>
              </a:spcBef>
              <a:spcAft>
                <a:spcPct val="0"/>
              </a:spcAft>
              <a:defRPr sz="2400">
                <a:solidFill>
                  <a:schemeClr val="bg2"/>
                </a:solidFill>
                <a:latin typeface="Georgia" charset="0"/>
                <a:ea typeface="ＭＳ Ｐゴシック" charset="0"/>
              </a:defRPr>
            </a:lvl6pPr>
            <a:lvl7pPr marL="2971800" indent="-228600" defTabSz="931863" eaLnBrk="0" fontAlgn="base" hangingPunct="0">
              <a:spcBef>
                <a:spcPct val="0"/>
              </a:spcBef>
              <a:spcAft>
                <a:spcPct val="0"/>
              </a:spcAft>
              <a:defRPr sz="2400">
                <a:solidFill>
                  <a:schemeClr val="bg2"/>
                </a:solidFill>
                <a:latin typeface="Georgia" charset="0"/>
                <a:ea typeface="ＭＳ Ｐゴシック" charset="0"/>
              </a:defRPr>
            </a:lvl7pPr>
            <a:lvl8pPr marL="3429000" indent="-228600" defTabSz="931863" eaLnBrk="0" fontAlgn="base" hangingPunct="0">
              <a:spcBef>
                <a:spcPct val="0"/>
              </a:spcBef>
              <a:spcAft>
                <a:spcPct val="0"/>
              </a:spcAft>
              <a:defRPr sz="2400">
                <a:solidFill>
                  <a:schemeClr val="bg2"/>
                </a:solidFill>
                <a:latin typeface="Georgia" charset="0"/>
                <a:ea typeface="ＭＳ Ｐゴシック" charset="0"/>
              </a:defRPr>
            </a:lvl8pPr>
            <a:lvl9pPr marL="3886200" indent="-228600" defTabSz="931863" eaLnBrk="0" fontAlgn="base" hangingPunct="0">
              <a:spcBef>
                <a:spcPct val="0"/>
              </a:spcBef>
              <a:spcAft>
                <a:spcPct val="0"/>
              </a:spcAft>
              <a:defRPr sz="2400">
                <a:solidFill>
                  <a:schemeClr val="bg2"/>
                </a:solidFill>
                <a:latin typeface="Georgia" charset="0"/>
                <a:ea typeface="ＭＳ Ｐゴシック" charset="0"/>
              </a:defRPr>
            </a:lvl9pPr>
          </a:lstStyle>
          <a:p>
            <a:pPr marL="0" marR="0" lvl="0" indent="0" algn="r" defTabSz="931863" rtl="0" eaLnBrk="1" fontAlgn="auto" latinLnBrk="0" hangingPunct="1">
              <a:lnSpc>
                <a:spcPct val="100000"/>
              </a:lnSpc>
              <a:spcBef>
                <a:spcPts val="0"/>
              </a:spcBef>
              <a:spcAft>
                <a:spcPts val="0"/>
              </a:spcAft>
              <a:buClrTx/>
              <a:buSzTx/>
              <a:buFontTx/>
              <a:buNone/>
              <a:tabLst/>
              <a:defRPr/>
            </a:pPr>
            <a:fld id="{067E3C1B-D330-2E44-A80B-55E7D7539B5E}" type="slidenum">
              <a:rPr kumimoji="0" lang="en-US" sz="1200" b="0" i="0" u="none" strike="noStrike" kern="1200" cap="none" spc="0" normalizeH="0" baseline="0" noProof="0">
                <a:ln>
                  <a:noFill/>
                </a:ln>
                <a:solidFill>
                  <a:prstClr val="black"/>
                </a:solidFill>
                <a:effectLst/>
                <a:uLnTx/>
                <a:uFillTx/>
                <a:latin typeface="Segoe" charset="0"/>
                <a:ea typeface="ＭＳ Ｐゴシック" charset="0"/>
              </a:rPr>
              <a:pPr marL="0" marR="0" lvl="0" indent="0" algn="r" defTabSz="931863"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Segoe" charset="0"/>
              <a:ea typeface="ＭＳ Ｐゴシック" charset="0"/>
            </a:endParaRPr>
          </a:p>
        </p:txBody>
      </p:sp>
    </p:spTree>
    <p:extLst>
      <p:ext uri="{BB962C8B-B14F-4D97-AF65-F5344CB8AC3E}">
        <p14:creationId xmlns:p14="http://schemas.microsoft.com/office/powerpoint/2010/main" val="3321321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a:ln/>
        </p:spPr>
      </p:sp>
      <p:sp>
        <p:nvSpPr>
          <p:cNvPr id="52226" name="Notes Placeholder 2"/>
          <p:cNvSpPr>
            <a:spLocks noGrp="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Segoe" charset="0"/>
            </a:endParaRPr>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Calibri"/>
                <a:ea typeface="+mn-ea"/>
                <a:cs typeface="+mn-cs"/>
              </a:rPr>
              <a:t>MGX 2006</a:t>
            </a: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2228" name="Date Placeholder 4"/>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a:defRPr sz="2400">
                <a:solidFill>
                  <a:schemeClr val="bg2"/>
                </a:solidFill>
                <a:latin typeface="Georgia" charset="0"/>
                <a:ea typeface="ＭＳ Ｐゴシック" charset="0"/>
                <a:cs typeface="ＭＳ Ｐゴシック" charset="0"/>
              </a:defRPr>
            </a:lvl1pPr>
            <a:lvl2pPr marL="742950" indent="-285750" defTabSz="931863">
              <a:defRPr sz="2400">
                <a:solidFill>
                  <a:schemeClr val="bg2"/>
                </a:solidFill>
                <a:latin typeface="Georgia" charset="0"/>
                <a:ea typeface="ＭＳ Ｐゴシック" charset="0"/>
              </a:defRPr>
            </a:lvl2pPr>
            <a:lvl3pPr marL="1143000" indent="-228600" defTabSz="931863">
              <a:defRPr sz="2400">
                <a:solidFill>
                  <a:schemeClr val="bg2"/>
                </a:solidFill>
                <a:latin typeface="Georgia" charset="0"/>
                <a:ea typeface="ＭＳ Ｐゴシック" charset="0"/>
              </a:defRPr>
            </a:lvl3pPr>
            <a:lvl4pPr marL="1600200" indent="-228600" defTabSz="931863">
              <a:defRPr sz="2400">
                <a:solidFill>
                  <a:schemeClr val="bg2"/>
                </a:solidFill>
                <a:latin typeface="Georgia" charset="0"/>
                <a:ea typeface="ＭＳ Ｐゴシック" charset="0"/>
              </a:defRPr>
            </a:lvl4pPr>
            <a:lvl5pPr marL="2057400" indent="-228600" defTabSz="931863">
              <a:defRPr sz="2400">
                <a:solidFill>
                  <a:schemeClr val="bg2"/>
                </a:solidFill>
                <a:latin typeface="Georgia" charset="0"/>
                <a:ea typeface="ＭＳ Ｐゴシック" charset="0"/>
              </a:defRPr>
            </a:lvl5pPr>
            <a:lvl6pPr marL="2514600" indent="-228600" defTabSz="931863" eaLnBrk="0" fontAlgn="base" hangingPunct="0">
              <a:spcBef>
                <a:spcPct val="0"/>
              </a:spcBef>
              <a:spcAft>
                <a:spcPct val="0"/>
              </a:spcAft>
              <a:defRPr sz="2400">
                <a:solidFill>
                  <a:schemeClr val="bg2"/>
                </a:solidFill>
                <a:latin typeface="Georgia" charset="0"/>
                <a:ea typeface="ＭＳ Ｐゴシック" charset="0"/>
              </a:defRPr>
            </a:lvl6pPr>
            <a:lvl7pPr marL="2971800" indent="-228600" defTabSz="931863" eaLnBrk="0" fontAlgn="base" hangingPunct="0">
              <a:spcBef>
                <a:spcPct val="0"/>
              </a:spcBef>
              <a:spcAft>
                <a:spcPct val="0"/>
              </a:spcAft>
              <a:defRPr sz="2400">
                <a:solidFill>
                  <a:schemeClr val="bg2"/>
                </a:solidFill>
                <a:latin typeface="Georgia" charset="0"/>
                <a:ea typeface="ＭＳ Ｐゴシック" charset="0"/>
              </a:defRPr>
            </a:lvl7pPr>
            <a:lvl8pPr marL="3429000" indent="-228600" defTabSz="931863" eaLnBrk="0" fontAlgn="base" hangingPunct="0">
              <a:spcBef>
                <a:spcPct val="0"/>
              </a:spcBef>
              <a:spcAft>
                <a:spcPct val="0"/>
              </a:spcAft>
              <a:defRPr sz="2400">
                <a:solidFill>
                  <a:schemeClr val="bg2"/>
                </a:solidFill>
                <a:latin typeface="Georgia" charset="0"/>
                <a:ea typeface="ＭＳ Ｐゴシック" charset="0"/>
              </a:defRPr>
            </a:lvl8pPr>
            <a:lvl9pPr marL="3886200" indent="-228600" defTabSz="931863" eaLnBrk="0" fontAlgn="base" hangingPunct="0">
              <a:spcBef>
                <a:spcPct val="0"/>
              </a:spcBef>
              <a:spcAft>
                <a:spcPct val="0"/>
              </a:spcAft>
              <a:defRPr sz="2400">
                <a:solidFill>
                  <a:schemeClr val="bg2"/>
                </a:solidFill>
                <a:latin typeface="Georgia" charset="0"/>
                <a:ea typeface="ＭＳ Ｐゴシック" charset="0"/>
              </a:defRPr>
            </a:lvl9pPr>
          </a:lstStyle>
          <a:p>
            <a:pPr marL="0" marR="0" lvl="0" indent="0" algn="r" defTabSz="931863" rtl="0" eaLnBrk="1" fontAlgn="auto" latinLnBrk="0" hangingPunct="1">
              <a:lnSpc>
                <a:spcPct val="100000"/>
              </a:lnSpc>
              <a:spcBef>
                <a:spcPts val="0"/>
              </a:spcBef>
              <a:spcAft>
                <a:spcPts val="0"/>
              </a:spcAft>
              <a:buClrTx/>
              <a:buSzTx/>
              <a:buFontTx/>
              <a:buNone/>
              <a:tabLst/>
              <a:defRPr/>
            </a:pPr>
            <a:fld id="{F153BE8C-81F0-FA4E-8F3F-0D51E7F68DCC}" type="datetime1">
              <a:rPr kumimoji="0" lang="en-US" sz="1200" b="0" i="0" u="none" strike="noStrike" kern="1200" cap="none" spc="0" normalizeH="0" baseline="0" noProof="0">
                <a:ln>
                  <a:noFill/>
                </a:ln>
                <a:solidFill>
                  <a:prstClr val="black"/>
                </a:solidFill>
                <a:effectLst/>
                <a:uLnTx/>
                <a:uFillTx/>
                <a:latin typeface="Segoe" charset="0"/>
                <a:ea typeface="ＭＳ Ｐゴシック" charset="0"/>
              </a:rPr>
              <a:pPr marL="0" marR="0" lvl="0" indent="0" algn="r" defTabSz="931863" rtl="0" eaLnBrk="1" fontAlgn="auto" latinLnBrk="0" hangingPunct="1">
                <a:lnSpc>
                  <a:spcPct val="100000"/>
                </a:lnSpc>
                <a:spcBef>
                  <a:spcPts val="0"/>
                </a:spcBef>
                <a:spcAft>
                  <a:spcPts val="0"/>
                </a:spcAft>
                <a:buClrTx/>
                <a:buSzTx/>
                <a:buFontTx/>
                <a:buNone/>
                <a:tabLst/>
                <a:defRPr/>
              </a:pPr>
              <a:t>11/15/2018</a:t>
            </a:fld>
            <a:endParaRPr kumimoji="0" lang="en-US" sz="1200" b="0" i="0" u="none" strike="noStrike" kern="1200" cap="none" spc="0" normalizeH="0" baseline="0" noProof="0">
              <a:ln>
                <a:noFill/>
              </a:ln>
              <a:solidFill>
                <a:prstClr val="black"/>
              </a:solidFill>
              <a:effectLst/>
              <a:uLnTx/>
              <a:uFillTx/>
              <a:latin typeface="Segoe" charset="0"/>
              <a:ea typeface="ＭＳ Ｐゴシック" charset="0"/>
            </a:endParaRPr>
          </a:p>
        </p:txBody>
      </p:sp>
      <p:sp>
        <p:nvSpPr>
          <p:cNvPr id="52229" name="Footer Placeholder 5"/>
          <p:cNvSpPr>
            <a:spLocks noGrp="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a:defRPr sz="2400">
                <a:solidFill>
                  <a:schemeClr val="bg2"/>
                </a:solidFill>
                <a:latin typeface="Georgia" charset="0"/>
                <a:ea typeface="ＭＳ Ｐゴシック" charset="0"/>
                <a:cs typeface="ＭＳ Ｐゴシック" charset="0"/>
              </a:defRPr>
            </a:lvl1pPr>
            <a:lvl2pPr marL="742950" indent="-285750" defTabSz="931863">
              <a:defRPr sz="2400">
                <a:solidFill>
                  <a:schemeClr val="bg2"/>
                </a:solidFill>
                <a:latin typeface="Georgia" charset="0"/>
                <a:ea typeface="ＭＳ Ｐゴシック" charset="0"/>
              </a:defRPr>
            </a:lvl2pPr>
            <a:lvl3pPr marL="1143000" indent="-228600" defTabSz="931863">
              <a:defRPr sz="2400">
                <a:solidFill>
                  <a:schemeClr val="bg2"/>
                </a:solidFill>
                <a:latin typeface="Georgia" charset="0"/>
                <a:ea typeface="ＭＳ Ｐゴシック" charset="0"/>
              </a:defRPr>
            </a:lvl3pPr>
            <a:lvl4pPr marL="1600200" indent="-228600" defTabSz="931863">
              <a:defRPr sz="2400">
                <a:solidFill>
                  <a:schemeClr val="bg2"/>
                </a:solidFill>
                <a:latin typeface="Georgia" charset="0"/>
                <a:ea typeface="ＭＳ Ｐゴシック" charset="0"/>
              </a:defRPr>
            </a:lvl4pPr>
            <a:lvl5pPr marL="2057400" indent="-228600" defTabSz="931863">
              <a:defRPr sz="2400">
                <a:solidFill>
                  <a:schemeClr val="bg2"/>
                </a:solidFill>
                <a:latin typeface="Georgia" charset="0"/>
                <a:ea typeface="ＭＳ Ｐゴシック" charset="0"/>
              </a:defRPr>
            </a:lvl5pPr>
            <a:lvl6pPr marL="2514600" indent="-228600" defTabSz="931863" eaLnBrk="0" fontAlgn="base" hangingPunct="0">
              <a:spcBef>
                <a:spcPct val="0"/>
              </a:spcBef>
              <a:spcAft>
                <a:spcPct val="0"/>
              </a:spcAft>
              <a:defRPr sz="2400">
                <a:solidFill>
                  <a:schemeClr val="bg2"/>
                </a:solidFill>
                <a:latin typeface="Georgia" charset="0"/>
                <a:ea typeface="ＭＳ Ｐゴシック" charset="0"/>
              </a:defRPr>
            </a:lvl6pPr>
            <a:lvl7pPr marL="2971800" indent="-228600" defTabSz="931863" eaLnBrk="0" fontAlgn="base" hangingPunct="0">
              <a:spcBef>
                <a:spcPct val="0"/>
              </a:spcBef>
              <a:spcAft>
                <a:spcPct val="0"/>
              </a:spcAft>
              <a:defRPr sz="2400">
                <a:solidFill>
                  <a:schemeClr val="bg2"/>
                </a:solidFill>
                <a:latin typeface="Georgia" charset="0"/>
                <a:ea typeface="ＭＳ Ｐゴシック" charset="0"/>
              </a:defRPr>
            </a:lvl7pPr>
            <a:lvl8pPr marL="3429000" indent="-228600" defTabSz="931863" eaLnBrk="0" fontAlgn="base" hangingPunct="0">
              <a:spcBef>
                <a:spcPct val="0"/>
              </a:spcBef>
              <a:spcAft>
                <a:spcPct val="0"/>
              </a:spcAft>
              <a:defRPr sz="2400">
                <a:solidFill>
                  <a:schemeClr val="bg2"/>
                </a:solidFill>
                <a:latin typeface="Georgia" charset="0"/>
                <a:ea typeface="ＭＳ Ｐゴシック" charset="0"/>
              </a:defRPr>
            </a:lvl8pPr>
            <a:lvl9pPr marL="3886200" indent="-228600" defTabSz="931863" eaLnBrk="0" fontAlgn="base" hangingPunct="0">
              <a:spcBef>
                <a:spcPct val="0"/>
              </a:spcBef>
              <a:spcAft>
                <a:spcPct val="0"/>
              </a:spcAft>
              <a:defRPr sz="2400">
                <a:solidFill>
                  <a:schemeClr val="bg2"/>
                </a:solidFill>
                <a:latin typeface="Georgia" charset="0"/>
                <a:ea typeface="ＭＳ Ｐゴシック" charset="0"/>
              </a:defRPr>
            </a:lvl9pPr>
          </a:lstStyle>
          <a:p>
            <a:pPr marL="0" marR="0" lvl="0" indent="0" algn="l" defTabSz="931863"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charset="0"/>
                <a:ea typeface="ＭＳ Ｐゴシック" charset="0"/>
                <a:cs typeface="Arial" charset="0"/>
              </a:rPr>
              <a:t>© 2006 Microsoft Corporation. All rights reserved.</a:t>
            </a:r>
          </a:p>
          <a:p>
            <a:pPr marL="0" marR="0" lvl="0" indent="0" algn="l" defTabSz="931863"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charset="0"/>
                <a:ea typeface="ＭＳ Ｐゴシック" charset="0"/>
                <a:cs typeface="Arial" charset="0"/>
              </a:rPr>
              <a:t>This presentation is for informational purposes only. Microsoft makes no warranties, express or implied, in this summary.</a:t>
            </a:r>
          </a:p>
        </p:txBody>
      </p:sp>
      <p:sp>
        <p:nvSpPr>
          <p:cNvPr id="52230" name="Slide Number Placeholder 6"/>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a:defRPr sz="2400">
                <a:solidFill>
                  <a:schemeClr val="bg2"/>
                </a:solidFill>
                <a:latin typeface="Georgia" charset="0"/>
                <a:ea typeface="ＭＳ Ｐゴシック" charset="0"/>
                <a:cs typeface="ＭＳ Ｐゴシック" charset="0"/>
              </a:defRPr>
            </a:lvl1pPr>
            <a:lvl2pPr marL="742950" indent="-285750" defTabSz="931863">
              <a:defRPr sz="2400">
                <a:solidFill>
                  <a:schemeClr val="bg2"/>
                </a:solidFill>
                <a:latin typeface="Georgia" charset="0"/>
                <a:ea typeface="ＭＳ Ｐゴシック" charset="0"/>
              </a:defRPr>
            </a:lvl2pPr>
            <a:lvl3pPr marL="1143000" indent="-228600" defTabSz="931863">
              <a:defRPr sz="2400">
                <a:solidFill>
                  <a:schemeClr val="bg2"/>
                </a:solidFill>
                <a:latin typeface="Georgia" charset="0"/>
                <a:ea typeface="ＭＳ Ｐゴシック" charset="0"/>
              </a:defRPr>
            </a:lvl3pPr>
            <a:lvl4pPr marL="1600200" indent="-228600" defTabSz="931863">
              <a:defRPr sz="2400">
                <a:solidFill>
                  <a:schemeClr val="bg2"/>
                </a:solidFill>
                <a:latin typeface="Georgia" charset="0"/>
                <a:ea typeface="ＭＳ Ｐゴシック" charset="0"/>
              </a:defRPr>
            </a:lvl4pPr>
            <a:lvl5pPr marL="2057400" indent="-228600" defTabSz="931863">
              <a:defRPr sz="2400">
                <a:solidFill>
                  <a:schemeClr val="bg2"/>
                </a:solidFill>
                <a:latin typeface="Georgia" charset="0"/>
                <a:ea typeface="ＭＳ Ｐゴシック" charset="0"/>
              </a:defRPr>
            </a:lvl5pPr>
            <a:lvl6pPr marL="2514600" indent="-228600" defTabSz="931863" eaLnBrk="0" fontAlgn="base" hangingPunct="0">
              <a:spcBef>
                <a:spcPct val="0"/>
              </a:spcBef>
              <a:spcAft>
                <a:spcPct val="0"/>
              </a:spcAft>
              <a:defRPr sz="2400">
                <a:solidFill>
                  <a:schemeClr val="bg2"/>
                </a:solidFill>
                <a:latin typeface="Georgia" charset="0"/>
                <a:ea typeface="ＭＳ Ｐゴシック" charset="0"/>
              </a:defRPr>
            </a:lvl6pPr>
            <a:lvl7pPr marL="2971800" indent="-228600" defTabSz="931863" eaLnBrk="0" fontAlgn="base" hangingPunct="0">
              <a:spcBef>
                <a:spcPct val="0"/>
              </a:spcBef>
              <a:spcAft>
                <a:spcPct val="0"/>
              </a:spcAft>
              <a:defRPr sz="2400">
                <a:solidFill>
                  <a:schemeClr val="bg2"/>
                </a:solidFill>
                <a:latin typeface="Georgia" charset="0"/>
                <a:ea typeface="ＭＳ Ｐゴシック" charset="0"/>
              </a:defRPr>
            </a:lvl7pPr>
            <a:lvl8pPr marL="3429000" indent="-228600" defTabSz="931863" eaLnBrk="0" fontAlgn="base" hangingPunct="0">
              <a:spcBef>
                <a:spcPct val="0"/>
              </a:spcBef>
              <a:spcAft>
                <a:spcPct val="0"/>
              </a:spcAft>
              <a:defRPr sz="2400">
                <a:solidFill>
                  <a:schemeClr val="bg2"/>
                </a:solidFill>
                <a:latin typeface="Georgia" charset="0"/>
                <a:ea typeface="ＭＳ Ｐゴシック" charset="0"/>
              </a:defRPr>
            </a:lvl8pPr>
            <a:lvl9pPr marL="3886200" indent="-228600" defTabSz="931863" eaLnBrk="0" fontAlgn="base" hangingPunct="0">
              <a:spcBef>
                <a:spcPct val="0"/>
              </a:spcBef>
              <a:spcAft>
                <a:spcPct val="0"/>
              </a:spcAft>
              <a:defRPr sz="2400">
                <a:solidFill>
                  <a:schemeClr val="bg2"/>
                </a:solidFill>
                <a:latin typeface="Georgia" charset="0"/>
                <a:ea typeface="ＭＳ Ｐゴシック" charset="0"/>
              </a:defRPr>
            </a:lvl9pPr>
          </a:lstStyle>
          <a:p>
            <a:pPr marL="0" marR="0" lvl="0" indent="0" algn="r" defTabSz="931863" rtl="0" eaLnBrk="1" fontAlgn="auto" latinLnBrk="0" hangingPunct="1">
              <a:lnSpc>
                <a:spcPct val="100000"/>
              </a:lnSpc>
              <a:spcBef>
                <a:spcPts val="0"/>
              </a:spcBef>
              <a:spcAft>
                <a:spcPts val="0"/>
              </a:spcAft>
              <a:buClrTx/>
              <a:buSzTx/>
              <a:buFontTx/>
              <a:buNone/>
              <a:tabLst/>
              <a:defRPr/>
            </a:pPr>
            <a:fld id="{4FB86874-6221-F249-A800-E77DB21C1001}" type="slidenum">
              <a:rPr kumimoji="0" lang="en-US" sz="1200" b="0" i="0" u="none" strike="noStrike" kern="1200" cap="none" spc="0" normalizeH="0" baseline="0" noProof="0">
                <a:ln>
                  <a:noFill/>
                </a:ln>
                <a:solidFill>
                  <a:prstClr val="black"/>
                </a:solidFill>
                <a:effectLst/>
                <a:uLnTx/>
                <a:uFillTx/>
                <a:latin typeface="Segoe" charset="0"/>
                <a:ea typeface="ＭＳ Ｐゴシック" charset="0"/>
              </a:rPr>
              <a:pPr marL="0" marR="0" lvl="0" indent="0" algn="r" defTabSz="931863"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Segoe" charset="0"/>
              <a:ea typeface="ＭＳ Ｐゴシック" charset="0"/>
            </a:endParaRPr>
          </a:p>
        </p:txBody>
      </p:sp>
    </p:spTree>
    <p:extLst>
      <p:ext uri="{BB962C8B-B14F-4D97-AF65-F5344CB8AC3E}">
        <p14:creationId xmlns:p14="http://schemas.microsoft.com/office/powerpoint/2010/main" val="1852990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DDFB669A-6542-4372-A4A4-03D4FFBE6AC4}" type="slidenum">
              <a:rPr lang="en-US" smtClean="0"/>
              <a:pPr/>
              <a:t>33</a:t>
            </a:fld>
            <a:endParaRPr lang="en-US"/>
          </a:p>
        </p:txBody>
      </p:sp>
    </p:spTree>
    <p:extLst>
      <p:ext uri="{BB962C8B-B14F-4D97-AF65-F5344CB8AC3E}">
        <p14:creationId xmlns:p14="http://schemas.microsoft.com/office/powerpoint/2010/main" val="1655784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BB80C6-B018-4996-982A-16D19A93741E}" type="slidenum">
              <a:rPr lang="en-US" smtClean="0"/>
              <a:pPr/>
              <a:t>2</a:t>
            </a:fld>
            <a:endParaRPr lang="en-US"/>
          </a:p>
        </p:txBody>
      </p:sp>
    </p:spTree>
    <p:extLst>
      <p:ext uri="{BB962C8B-B14F-4D97-AF65-F5344CB8AC3E}">
        <p14:creationId xmlns:p14="http://schemas.microsoft.com/office/powerpoint/2010/main" val="3770464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BB80C6-B018-4996-982A-16D19A93741E}" type="slidenum">
              <a:rPr lang="en-US" smtClean="0"/>
              <a:pPr/>
              <a:t>3</a:t>
            </a:fld>
            <a:endParaRPr lang="en-US"/>
          </a:p>
        </p:txBody>
      </p:sp>
    </p:spTree>
    <p:extLst>
      <p:ext uri="{BB962C8B-B14F-4D97-AF65-F5344CB8AC3E}">
        <p14:creationId xmlns:p14="http://schemas.microsoft.com/office/powerpoint/2010/main" val="1729823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BB80C6-B018-4996-982A-16D19A93741E}" type="slidenum">
              <a:rPr lang="en-US" smtClean="0"/>
              <a:pPr/>
              <a:t>4</a:t>
            </a:fld>
            <a:endParaRPr lang="en-US"/>
          </a:p>
        </p:txBody>
      </p:sp>
    </p:spTree>
    <p:extLst>
      <p:ext uri="{BB962C8B-B14F-4D97-AF65-F5344CB8AC3E}">
        <p14:creationId xmlns:p14="http://schemas.microsoft.com/office/powerpoint/2010/main" val="1664830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AA51544-45F7-4449-86D1-08E7D0909063}" type="slidenum">
              <a:rPr lang="en-US" altLang="en-US" sz="1700" smtClean="0">
                <a:solidFill>
                  <a:srgbClr val="000000"/>
                </a:solidFill>
                <a:ea typeface="ヒラギノ角ゴ Pro W3"/>
                <a:cs typeface="ヒラギノ角ゴ Pro W3"/>
              </a:rPr>
              <a:pPr/>
              <a:t>7</a:t>
            </a:fld>
            <a:endParaRPr lang="en-US" altLang="en-US" sz="1700" smtClean="0">
              <a:solidFill>
                <a:srgbClr val="000000"/>
              </a:solidFill>
              <a:ea typeface="ヒラギノ角ゴ Pro W3"/>
              <a:cs typeface="ヒラギノ角ゴ Pro W3"/>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smtClean="0">
              <a:latin typeface="Arial" panose="020B0604020202020204" pitchFamily="34" charset="0"/>
              <a:ea typeface="ヒラギノ角ゴ Pro W3"/>
              <a:cs typeface="ヒラギノ角ゴ Pro W3"/>
            </a:endParaRPr>
          </a:p>
        </p:txBody>
      </p:sp>
    </p:spTree>
    <p:extLst>
      <p:ext uri="{BB962C8B-B14F-4D97-AF65-F5344CB8AC3E}">
        <p14:creationId xmlns:p14="http://schemas.microsoft.com/office/powerpoint/2010/main" val="4110225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BB80C6-B018-4996-982A-16D19A93741E}" type="slidenum">
              <a:rPr lang="en-US" smtClean="0"/>
              <a:pPr/>
              <a:t>8</a:t>
            </a:fld>
            <a:endParaRPr lang="en-US"/>
          </a:p>
        </p:txBody>
      </p:sp>
    </p:spTree>
    <p:extLst>
      <p:ext uri="{BB962C8B-B14F-4D97-AF65-F5344CB8AC3E}">
        <p14:creationId xmlns:p14="http://schemas.microsoft.com/office/powerpoint/2010/main" val="2667572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BB80C6-B018-4996-982A-16D19A93741E}" type="slidenum">
              <a:rPr lang="en-US" smtClean="0"/>
              <a:pPr/>
              <a:t>15</a:t>
            </a:fld>
            <a:endParaRPr lang="en-US"/>
          </a:p>
        </p:txBody>
      </p:sp>
    </p:spTree>
    <p:extLst>
      <p:ext uri="{BB962C8B-B14F-4D97-AF65-F5344CB8AC3E}">
        <p14:creationId xmlns:p14="http://schemas.microsoft.com/office/powerpoint/2010/main" val="3721332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BB80C6-B018-4996-982A-16D19A93741E}" type="slidenum">
              <a:rPr lang="en-US" smtClean="0"/>
              <a:pPr/>
              <a:t>20</a:t>
            </a:fld>
            <a:endParaRPr lang="en-US"/>
          </a:p>
        </p:txBody>
      </p:sp>
    </p:spTree>
    <p:extLst>
      <p:ext uri="{BB962C8B-B14F-4D97-AF65-F5344CB8AC3E}">
        <p14:creationId xmlns:p14="http://schemas.microsoft.com/office/powerpoint/2010/main" val="3294121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B22D24-1B85-463D-8055-933857ADF5C3}" type="slidenum">
              <a:rPr lang="en-US" smtClean="0"/>
              <a:t>23</a:t>
            </a:fld>
            <a:endParaRPr lang="en-US"/>
          </a:p>
        </p:txBody>
      </p:sp>
    </p:spTree>
    <p:extLst>
      <p:ext uri="{BB962C8B-B14F-4D97-AF65-F5344CB8AC3E}">
        <p14:creationId xmlns:p14="http://schemas.microsoft.com/office/powerpoint/2010/main" val="247517994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slideMaster" Target="../slideMasters/slideMaster1.xml"/><Relationship Id="rId1" Type="http://schemas.openxmlformats.org/officeDocument/2006/relationships/themeOverride" Target="../theme/themeOverride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2.xml"/><Relationship Id="rId1" Type="http://schemas.openxmlformats.org/officeDocument/2006/relationships/themeOverride" Target="../theme/themeOverride2.xml"/><Relationship Id="rId5" Type="http://schemas.openxmlformats.org/officeDocument/2006/relationships/image" Target="../media/image13.emf"/><Relationship Id="rId4" Type="http://schemas.openxmlformats.org/officeDocument/2006/relationships/image" Target="../media/image12.emf"/></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slideMaster" Target="../slideMasters/slideMaster2.xml"/><Relationship Id="rId1" Type="http://schemas.openxmlformats.org/officeDocument/2006/relationships/themeOverride" Target="../theme/themeOverride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3.xml"/><Relationship Id="rId1" Type="http://schemas.openxmlformats.org/officeDocument/2006/relationships/themeOverride" Target="../theme/themeOverride4.xml"/><Relationship Id="rId5" Type="http://schemas.openxmlformats.org/officeDocument/2006/relationships/image" Target="../media/image13.emf"/><Relationship Id="rId4" Type="http://schemas.openxmlformats.org/officeDocument/2006/relationships/image" Target="../media/image12.emf"/></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slideMaster" Target="../slideMasters/slideMaster3.xml"/><Relationship Id="rId1" Type="http://schemas.openxmlformats.org/officeDocument/2006/relationships/themeOverride" Target="../theme/themeOverride5.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2" descr="Slide_title2_02"/>
          <p:cNvPicPr>
            <a:picLocks noChangeAspect="1" noChangeArrowheads="1"/>
          </p:cNvPicPr>
          <p:nvPr/>
        </p:nvPicPr>
        <p:blipFill>
          <a:blip r:embed="rId3" cstate="print"/>
          <a:srcRect/>
          <a:stretch>
            <a:fillRect/>
          </a:stretch>
        </p:blipFill>
        <p:spPr bwMode="auto">
          <a:xfrm>
            <a:off x="2232025" y="0"/>
            <a:ext cx="6911975" cy="790575"/>
          </a:xfrm>
          <a:prstGeom prst="rect">
            <a:avLst/>
          </a:prstGeom>
          <a:noFill/>
          <a:ln w="9525">
            <a:noFill/>
            <a:miter lim="800000"/>
            <a:headEnd/>
            <a:tailEnd/>
          </a:ln>
        </p:spPr>
      </p:pic>
      <p:pic>
        <p:nvPicPr>
          <p:cNvPr id="4" name="Picture 3" descr="Slide_title2_01"/>
          <p:cNvPicPr>
            <a:picLocks noChangeAspect="1" noChangeArrowheads="1"/>
          </p:cNvPicPr>
          <p:nvPr/>
        </p:nvPicPr>
        <p:blipFill>
          <a:blip r:embed="rId4" cstate="print"/>
          <a:srcRect/>
          <a:stretch>
            <a:fillRect/>
          </a:stretch>
        </p:blipFill>
        <p:spPr bwMode="auto">
          <a:xfrm>
            <a:off x="0" y="-7938"/>
            <a:ext cx="2281238" cy="3598863"/>
          </a:xfrm>
          <a:prstGeom prst="rect">
            <a:avLst/>
          </a:prstGeom>
          <a:noFill/>
          <a:ln w="9525">
            <a:noFill/>
            <a:miter lim="800000"/>
            <a:headEnd/>
            <a:tailEnd/>
          </a:ln>
        </p:spPr>
      </p:pic>
      <p:pic>
        <p:nvPicPr>
          <p:cNvPr id="5" name="Picture 4" descr="Slide_title2_04"/>
          <p:cNvPicPr>
            <a:picLocks noChangeAspect="1" noChangeArrowheads="1"/>
          </p:cNvPicPr>
          <p:nvPr/>
        </p:nvPicPr>
        <p:blipFill>
          <a:blip r:embed="rId5" cstate="print"/>
          <a:srcRect/>
          <a:stretch>
            <a:fillRect/>
          </a:stretch>
        </p:blipFill>
        <p:spPr bwMode="auto">
          <a:xfrm>
            <a:off x="0" y="3586163"/>
            <a:ext cx="2271713" cy="2389187"/>
          </a:xfrm>
          <a:prstGeom prst="rect">
            <a:avLst/>
          </a:prstGeom>
          <a:noFill/>
          <a:ln w="9525">
            <a:noFill/>
            <a:miter lim="800000"/>
            <a:headEnd/>
            <a:tailEnd/>
          </a:ln>
        </p:spPr>
      </p:pic>
      <p:pic>
        <p:nvPicPr>
          <p:cNvPr id="6" name="Picture 5" descr="Slide_title2_07"/>
          <p:cNvPicPr>
            <a:picLocks noChangeAspect="1" noChangeArrowheads="1"/>
          </p:cNvPicPr>
          <p:nvPr/>
        </p:nvPicPr>
        <p:blipFill>
          <a:blip r:embed="rId6" cstate="print"/>
          <a:srcRect/>
          <a:stretch>
            <a:fillRect/>
          </a:stretch>
        </p:blipFill>
        <p:spPr bwMode="auto">
          <a:xfrm>
            <a:off x="0" y="5948363"/>
            <a:ext cx="4835525" cy="906462"/>
          </a:xfrm>
          <a:prstGeom prst="rect">
            <a:avLst/>
          </a:prstGeom>
          <a:noFill/>
          <a:ln w="9525">
            <a:noFill/>
            <a:miter lim="800000"/>
            <a:headEnd/>
            <a:tailEnd/>
          </a:ln>
        </p:spPr>
      </p:pic>
      <p:pic>
        <p:nvPicPr>
          <p:cNvPr id="7" name="Picture 6" descr="Slide_title2_05"/>
          <p:cNvPicPr>
            <a:picLocks noChangeAspect="1" noChangeArrowheads="1"/>
          </p:cNvPicPr>
          <p:nvPr/>
        </p:nvPicPr>
        <p:blipFill>
          <a:blip r:embed="rId7" cstate="print"/>
          <a:srcRect/>
          <a:stretch>
            <a:fillRect/>
          </a:stretch>
        </p:blipFill>
        <p:spPr bwMode="auto">
          <a:xfrm>
            <a:off x="2260600" y="3541713"/>
            <a:ext cx="1136650" cy="2408237"/>
          </a:xfrm>
          <a:prstGeom prst="rect">
            <a:avLst/>
          </a:prstGeom>
          <a:noFill/>
          <a:ln w="9525">
            <a:noFill/>
            <a:miter lim="800000"/>
            <a:headEnd/>
            <a:tailEnd/>
          </a:ln>
        </p:spPr>
      </p:pic>
      <p:pic>
        <p:nvPicPr>
          <p:cNvPr id="8" name="Picture 8" descr="Slide_title2_01"/>
          <p:cNvPicPr>
            <a:picLocks noChangeAspect="1" noChangeArrowheads="1"/>
          </p:cNvPicPr>
          <p:nvPr/>
        </p:nvPicPr>
        <p:blipFill>
          <a:blip r:embed="rId8" cstate="print"/>
          <a:srcRect/>
          <a:stretch>
            <a:fillRect/>
          </a:stretch>
        </p:blipFill>
        <p:spPr bwMode="auto">
          <a:xfrm>
            <a:off x="0" y="0"/>
            <a:ext cx="2278063" cy="3592513"/>
          </a:xfrm>
          <a:prstGeom prst="rect">
            <a:avLst/>
          </a:prstGeom>
          <a:noFill/>
          <a:ln w="9525">
            <a:noFill/>
            <a:miter lim="800000"/>
            <a:headEnd/>
            <a:tailEnd/>
          </a:ln>
        </p:spPr>
      </p:pic>
      <p:sp>
        <p:nvSpPr>
          <p:cNvPr id="10" name="TextBox 9"/>
          <p:cNvSpPr txBox="1"/>
          <p:nvPr userDrawn="1"/>
        </p:nvSpPr>
        <p:spPr>
          <a:xfrm>
            <a:off x="7387281" y="101025"/>
            <a:ext cx="1756719" cy="584775"/>
          </a:xfrm>
          <a:prstGeom prst="rect">
            <a:avLst/>
          </a:prstGeom>
          <a:noFill/>
        </p:spPr>
        <p:txBody>
          <a:bodyPr wrap="square">
            <a:spAutoFit/>
          </a:bodyPr>
          <a:lstStyle/>
          <a:p>
            <a:pPr algn="ctr" fontAlgn="base">
              <a:spcBef>
                <a:spcPct val="0"/>
              </a:spcBef>
              <a:spcAft>
                <a:spcPct val="0"/>
              </a:spcAft>
              <a:defRPr/>
            </a:pPr>
            <a:r>
              <a:rPr lang="en-US" sz="1600" b="1" dirty="0" smtClean="0">
                <a:solidFill>
                  <a:srgbClr val="FFFFFF"/>
                </a:solidFill>
                <a:latin typeface="Arial Narrow" pitchFamily="34" charset="0"/>
                <a:cs typeface="Arial" charset="0"/>
              </a:rPr>
              <a:t>TeamSTEPPS for Office-Based Care</a:t>
            </a:r>
            <a:endParaRPr lang="en-US" sz="1600" b="1" dirty="0">
              <a:solidFill>
                <a:srgbClr val="FFFFFF"/>
              </a:solidFill>
              <a:latin typeface="Arial Narrow" pitchFamily="34" charset="0"/>
              <a:cs typeface="Arial" charset="0"/>
            </a:endParaRPr>
          </a:p>
        </p:txBody>
      </p:sp>
      <p:sp>
        <p:nvSpPr>
          <p:cNvPr id="6151" name="Rectangle 7"/>
          <p:cNvSpPr>
            <a:spLocks noGrp="1" noChangeArrowheads="1"/>
          </p:cNvSpPr>
          <p:nvPr>
            <p:ph type="ctrTitle"/>
          </p:nvPr>
        </p:nvSpPr>
        <p:spPr>
          <a:xfrm>
            <a:off x="3211513" y="3832225"/>
            <a:ext cx="5276850" cy="1131888"/>
          </a:xfrm>
        </p:spPr>
        <p:txBody>
          <a:bodyPr tIns="45720" bIns="45720" anchorCtr="0"/>
          <a:lstStyle>
            <a:lvl1pPr>
              <a:defRPr sz="3400"/>
            </a:lvl1pPr>
          </a:lstStyle>
          <a:p>
            <a:r>
              <a:rPr lang="en-US" smtClean="0"/>
              <a:t>Click to edit Master title style</a:t>
            </a:r>
            <a:endParaRPr lang="en-US"/>
          </a:p>
        </p:txBody>
      </p:sp>
    </p:spTree>
    <p:extLst>
      <p:ext uri="{BB962C8B-B14F-4D97-AF65-F5344CB8AC3E}">
        <p14:creationId xmlns:p14="http://schemas.microsoft.com/office/powerpoint/2010/main" val="74304994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10"/>
          </p:nvPr>
        </p:nvSpPr>
        <p:spPr/>
        <p:txBody>
          <a:bodyPr/>
          <a:lstStyle>
            <a:lvl1pPr>
              <a:defRPr smtClean="0"/>
            </a:lvl1pPr>
          </a:lstStyle>
          <a:p>
            <a:pPr>
              <a:defRPr/>
            </a:pPr>
            <a:r>
              <a:rPr lang="en-US" dirty="0"/>
              <a:t> </a:t>
            </a:r>
            <a:fld id="{89DD1B0E-F3B0-41FA-8BD8-51C0FC987C41}" type="slidenum">
              <a:rPr lang="en-US"/>
              <a:pPr>
                <a:defRPr/>
              </a:pPr>
              <a:t>‹#›</a:t>
            </a:fld>
            <a:r>
              <a:rPr lang="en-US" dirty="0"/>
              <a:t>  </a:t>
            </a:r>
          </a:p>
        </p:txBody>
      </p:sp>
    </p:spTree>
    <p:extLst>
      <p:ext uri="{BB962C8B-B14F-4D97-AF65-F5344CB8AC3E}">
        <p14:creationId xmlns:p14="http://schemas.microsoft.com/office/powerpoint/2010/main" val="1596720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876300"/>
            <a:ext cx="1933575" cy="4914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81063" y="876300"/>
            <a:ext cx="5653087" cy="4914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10"/>
          </p:nvPr>
        </p:nvSpPr>
        <p:spPr/>
        <p:txBody>
          <a:bodyPr/>
          <a:lstStyle>
            <a:lvl1pPr>
              <a:defRPr smtClean="0"/>
            </a:lvl1pPr>
          </a:lstStyle>
          <a:p>
            <a:pPr>
              <a:defRPr/>
            </a:pPr>
            <a:r>
              <a:rPr lang="en-US" dirty="0"/>
              <a:t> </a:t>
            </a:r>
            <a:fld id="{1C65A717-118C-49C6-B4EE-3888B5551C70}" type="slidenum">
              <a:rPr lang="en-US"/>
              <a:pPr>
                <a:defRPr/>
              </a:pPr>
              <a:t>‹#›</a:t>
            </a:fld>
            <a:r>
              <a:rPr lang="en-US" dirty="0"/>
              <a:t>  </a:t>
            </a:r>
          </a:p>
        </p:txBody>
      </p:sp>
    </p:spTree>
    <p:extLst>
      <p:ext uri="{BB962C8B-B14F-4D97-AF65-F5344CB8AC3E}">
        <p14:creationId xmlns:p14="http://schemas.microsoft.com/office/powerpoint/2010/main" val="1057659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81063" y="876300"/>
            <a:ext cx="7739062"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2020888"/>
            <a:ext cx="3810000" cy="3543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2020888"/>
            <a:ext cx="3810000" cy="3543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4"/>
          <p:cNvSpPr>
            <a:spLocks noGrp="1"/>
          </p:cNvSpPr>
          <p:nvPr>
            <p:ph type="sldNum" sz="quarter" idx="10"/>
          </p:nvPr>
        </p:nvSpPr>
        <p:spPr/>
        <p:txBody>
          <a:bodyPr/>
          <a:lstStyle>
            <a:lvl1pPr>
              <a:defRPr/>
            </a:lvl1pPr>
          </a:lstStyle>
          <a:p>
            <a:pPr>
              <a:defRPr/>
            </a:pPr>
            <a:r>
              <a:rPr lang="en-US" dirty="0"/>
              <a:t> </a:t>
            </a:r>
            <a:fld id="{92CDC645-1306-496E-9FF7-36A90446DA80}" type="slidenum">
              <a:rPr lang="en-US"/>
              <a:pPr>
                <a:defRPr/>
              </a:pPr>
              <a:t>‹#›</a:t>
            </a:fld>
            <a:r>
              <a:rPr lang="en-US" dirty="0"/>
              <a:t>  </a:t>
            </a:r>
          </a:p>
        </p:txBody>
      </p:sp>
    </p:spTree>
    <p:extLst>
      <p:ext uri="{BB962C8B-B14F-4D97-AF65-F5344CB8AC3E}">
        <p14:creationId xmlns:p14="http://schemas.microsoft.com/office/powerpoint/2010/main" val="636387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898989"/>
                </a:solidFill>
                <a:latin typeface="Calibri" panose="020F0502020204030204" pitchFamily="34" charset="0"/>
              </a:defRPr>
            </a:lvl1pPr>
          </a:lstStyle>
          <a:p>
            <a:pPr>
              <a:defRPr/>
            </a:pPr>
            <a:fld id="{9DE99022-4714-4F72-8B36-0155678868C3}" type="datetimeFigureOut">
              <a:rPr lang="en-US" altLang="en-US"/>
              <a:pPr>
                <a:defRPr/>
              </a:pPr>
              <a:t>11/15/2018</a:t>
            </a:fld>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prstClr val="black">
                    <a:tint val="75000"/>
                  </a:prstClr>
                </a:solidFill>
                <a:latin typeface="Calibri"/>
                <a:ea typeface="+mn-ea"/>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898989"/>
                </a:solidFill>
                <a:latin typeface="Calibri" panose="020F0502020204030204" pitchFamily="34" charset="0"/>
              </a:defRPr>
            </a:lvl1pPr>
          </a:lstStyle>
          <a:p>
            <a:pPr>
              <a:defRPr/>
            </a:pPr>
            <a:fld id="{BFEACF80-7121-4A29-B684-EE39DEFD4DEC}" type="slidenum">
              <a:rPr lang="en-US" altLang="en-US"/>
              <a:pPr>
                <a:defRPr/>
              </a:pPr>
              <a:t>‹#›</a:t>
            </a:fld>
            <a:endParaRPr lang="en-US" altLang="en-US"/>
          </a:p>
        </p:txBody>
      </p:sp>
    </p:spTree>
    <p:extLst>
      <p:ext uri="{BB962C8B-B14F-4D97-AF65-F5344CB8AC3E}">
        <p14:creationId xmlns:p14="http://schemas.microsoft.com/office/powerpoint/2010/main" val="24664410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3" name="Picture 10" descr="Slide_title2_0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54225" y="0"/>
            <a:ext cx="7107238"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descr="BinderBeigeElement.eps"/>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938" y="-7938"/>
            <a:ext cx="4354513"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descr="Branding_TeamSTEPPS2.eps"/>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96863" y="5740400"/>
            <a:ext cx="516413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3671" name="Rectangle 7"/>
          <p:cNvSpPr>
            <a:spLocks noGrp="1" noChangeArrowheads="1"/>
          </p:cNvSpPr>
          <p:nvPr>
            <p:ph type="ctrTitle"/>
          </p:nvPr>
        </p:nvSpPr>
        <p:spPr>
          <a:xfrm>
            <a:off x="3211513" y="3832225"/>
            <a:ext cx="5276850" cy="1131888"/>
          </a:xfrm>
        </p:spPr>
        <p:txBody>
          <a:bodyPr tIns="45720" bIns="45720" anchorCtr="0"/>
          <a:lstStyle>
            <a:lvl1pPr>
              <a:defRPr sz="3400"/>
            </a:lvl1pPr>
          </a:lstStyle>
          <a:p>
            <a:r>
              <a:rPr lang="en-US"/>
              <a:t>Click to edit Master title style</a:t>
            </a:r>
          </a:p>
        </p:txBody>
      </p:sp>
    </p:spTree>
    <p:extLst>
      <p:ext uri="{BB962C8B-B14F-4D97-AF65-F5344CB8AC3E}">
        <p14:creationId xmlns:p14="http://schemas.microsoft.com/office/powerpoint/2010/main" val="430769638"/>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2" descr="Slide_title2_02"/>
          <p:cNvPicPr>
            <a:picLocks noChangeAspect="1" noChangeArrowheads="1"/>
          </p:cNvPicPr>
          <p:nvPr/>
        </p:nvPicPr>
        <p:blipFill>
          <a:blip r:embed="rId3" cstate="print"/>
          <a:srcRect/>
          <a:stretch>
            <a:fillRect/>
          </a:stretch>
        </p:blipFill>
        <p:spPr bwMode="auto">
          <a:xfrm>
            <a:off x="2232025" y="0"/>
            <a:ext cx="6911975" cy="790575"/>
          </a:xfrm>
          <a:prstGeom prst="rect">
            <a:avLst/>
          </a:prstGeom>
          <a:noFill/>
          <a:ln w="9525">
            <a:noFill/>
            <a:miter lim="800000"/>
            <a:headEnd/>
            <a:tailEnd/>
          </a:ln>
        </p:spPr>
      </p:pic>
      <p:pic>
        <p:nvPicPr>
          <p:cNvPr id="4" name="Picture 3" descr="Slide_title2_01"/>
          <p:cNvPicPr>
            <a:picLocks noChangeAspect="1" noChangeArrowheads="1"/>
          </p:cNvPicPr>
          <p:nvPr/>
        </p:nvPicPr>
        <p:blipFill>
          <a:blip r:embed="rId4" cstate="print"/>
          <a:srcRect/>
          <a:stretch>
            <a:fillRect/>
          </a:stretch>
        </p:blipFill>
        <p:spPr bwMode="auto">
          <a:xfrm>
            <a:off x="0" y="-7938"/>
            <a:ext cx="2281238" cy="3598863"/>
          </a:xfrm>
          <a:prstGeom prst="rect">
            <a:avLst/>
          </a:prstGeom>
          <a:noFill/>
          <a:ln w="9525">
            <a:noFill/>
            <a:miter lim="800000"/>
            <a:headEnd/>
            <a:tailEnd/>
          </a:ln>
        </p:spPr>
      </p:pic>
      <p:pic>
        <p:nvPicPr>
          <p:cNvPr id="5" name="Picture 4" descr="Slide_title2_04"/>
          <p:cNvPicPr>
            <a:picLocks noChangeAspect="1" noChangeArrowheads="1"/>
          </p:cNvPicPr>
          <p:nvPr/>
        </p:nvPicPr>
        <p:blipFill>
          <a:blip r:embed="rId5" cstate="print"/>
          <a:srcRect/>
          <a:stretch>
            <a:fillRect/>
          </a:stretch>
        </p:blipFill>
        <p:spPr bwMode="auto">
          <a:xfrm>
            <a:off x="0" y="3586163"/>
            <a:ext cx="2271713" cy="2389187"/>
          </a:xfrm>
          <a:prstGeom prst="rect">
            <a:avLst/>
          </a:prstGeom>
          <a:noFill/>
          <a:ln w="9525">
            <a:noFill/>
            <a:miter lim="800000"/>
            <a:headEnd/>
            <a:tailEnd/>
          </a:ln>
        </p:spPr>
      </p:pic>
      <p:pic>
        <p:nvPicPr>
          <p:cNvPr id="6" name="Picture 5" descr="Slide_title2_07"/>
          <p:cNvPicPr>
            <a:picLocks noChangeAspect="1" noChangeArrowheads="1"/>
          </p:cNvPicPr>
          <p:nvPr/>
        </p:nvPicPr>
        <p:blipFill>
          <a:blip r:embed="rId6" cstate="print"/>
          <a:srcRect/>
          <a:stretch>
            <a:fillRect/>
          </a:stretch>
        </p:blipFill>
        <p:spPr bwMode="auto">
          <a:xfrm>
            <a:off x="0" y="5948363"/>
            <a:ext cx="4835525" cy="906462"/>
          </a:xfrm>
          <a:prstGeom prst="rect">
            <a:avLst/>
          </a:prstGeom>
          <a:noFill/>
          <a:ln w="9525">
            <a:noFill/>
            <a:miter lim="800000"/>
            <a:headEnd/>
            <a:tailEnd/>
          </a:ln>
        </p:spPr>
      </p:pic>
      <p:pic>
        <p:nvPicPr>
          <p:cNvPr id="7" name="Picture 6" descr="Slide_title2_05"/>
          <p:cNvPicPr>
            <a:picLocks noChangeAspect="1" noChangeArrowheads="1"/>
          </p:cNvPicPr>
          <p:nvPr/>
        </p:nvPicPr>
        <p:blipFill>
          <a:blip r:embed="rId7" cstate="print"/>
          <a:srcRect/>
          <a:stretch>
            <a:fillRect/>
          </a:stretch>
        </p:blipFill>
        <p:spPr bwMode="auto">
          <a:xfrm>
            <a:off x="2260600" y="3541713"/>
            <a:ext cx="1136650" cy="2408237"/>
          </a:xfrm>
          <a:prstGeom prst="rect">
            <a:avLst/>
          </a:prstGeom>
          <a:noFill/>
          <a:ln w="9525">
            <a:noFill/>
            <a:miter lim="800000"/>
            <a:headEnd/>
            <a:tailEnd/>
          </a:ln>
        </p:spPr>
      </p:pic>
      <p:pic>
        <p:nvPicPr>
          <p:cNvPr id="8" name="Picture 8" descr="Slide_title2_01"/>
          <p:cNvPicPr>
            <a:picLocks noChangeAspect="1" noChangeArrowheads="1"/>
          </p:cNvPicPr>
          <p:nvPr/>
        </p:nvPicPr>
        <p:blipFill>
          <a:blip r:embed="rId8" cstate="print"/>
          <a:srcRect/>
          <a:stretch>
            <a:fillRect/>
          </a:stretch>
        </p:blipFill>
        <p:spPr bwMode="auto">
          <a:xfrm>
            <a:off x="0" y="0"/>
            <a:ext cx="2278063" cy="3592513"/>
          </a:xfrm>
          <a:prstGeom prst="rect">
            <a:avLst/>
          </a:prstGeom>
          <a:noFill/>
          <a:ln w="9525">
            <a:noFill/>
            <a:miter lim="800000"/>
            <a:headEnd/>
            <a:tailEnd/>
          </a:ln>
        </p:spPr>
      </p:pic>
      <p:sp>
        <p:nvSpPr>
          <p:cNvPr id="2055" name="Rectangle 7"/>
          <p:cNvSpPr>
            <a:spLocks noGrp="1" noChangeArrowheads="1"/>
          </p:cNvSpPr>
          <p:nvPr>
            <p:ph type="ctrTitle"/>
          </p:nvPr>
        </p:nvSpPr>
        <p:spPr>
          <a:xfrm>
            <a:off x="3211513" y="3832225"/>
            <a:ext cx="5276850" cy="1131888"/>
          </a:xfrm>
        </p:spPr>
        <p:txBody>
          <a:bodyPr tIns="45720" bIns="45720" anchorCtr="0"/>
          <a:lstStyle>
            <a:lvl1pPr>
              <a:defRPr sz="3400"/>
            </a:lvl1pPr>
          </a:lstStyle>
          <a:p>
            <a:r>
              <a:rPr lang="en-US"/>
              <a:t>Click to edit Master title style</a:t>
            </a:r>
          </a:p>
        </p:txBody>
      </p:sp>
    </p:spTree>
    <p:extLst>
      <p:ext uri="{BB962C8B-B14F-4D97-AF65-F5344CB8AC3E}">
        <p14:creationId xmlns:p14="http://schemas.microsoft.com/office/powerpoint/2010/main" val="35033854"/>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r>
              <a:rPr lang="en-US" dirty="0"/>
              <a:t> </a:t>
            </a:r>
            <a:fld id="{056E0F62-28F3-491C-A59D-B5510EA207A6}" type="slidenum">
              <a:rPr lang="en-US"/>
              <a:pPr>
                <a:defRPr/>
              </a:pPr>
              <a:t>‹#›</a:t>
            </a:fld>
            <a:r>
              <a:rPr lang="en-US" dirty="0"/>
              <a:t>  </a:t>
            </a:r>
          </a:p>
        </p:txBody>
      </p:sp>
    </p:spTree>
    <p:extLst>
      <p:ext uri="{BB962C8B-B14F-4D97-AF65-F5344CB8AC3E}">
        <p14:creationId xmlns:p14="http://schemas.microsoft.com/office/powerpoint/2010/main" val="20234592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r>
              <a:rPr lang="en-US" dirty="0"/>
              <a:t> </a:t>
            </a:r>
            <a:fld id="{F68FB887-538F-428E-97BB-A37E6A0045C4}" type="slidenum">
              <a:rPr lang="en-US"/>
              <a:pPr>
                <a:defRPr/>
              </a:pPr>
              <a:t>‹#›</a:t>
            </a:fld>
            <a:r>
              <a:rPr lang="en-US" dirty="0"/>
              <a:t>  </a:t>
            </a:r>
          </a:p>
        </p:txBody>
      </p:sp>
    </p:spTree>
    <p:extLst>
      <p:ext uri="{BB962C8B-B14F-4D97-AF65-F5344CB8AC3E}">
        <p14:creationId xmlns:p14="http://schemas.microsoft.com/office/powerpoint/2010/main" val="12091898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020888"/>
            <a:ext cx="3810000" cy="3543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2020888"/>
            <a:ext cx="3810000" cy="3543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r>
              <a:rPr lang="en-US" dirty="0"/>
              <a:t> </a:t>
            </a:r>
            <a:fld id="{A62C5304-D05B-4CFE-B4D2-21611AEFB4CE}" type="slidenum">
              <a:rPr lang="en-US"/>
              <a:pPr>
                <a:defRPr/>
              </a:pPr>
              <a:t>‹#›</a:t>
            </a:fld>
            <a:r>
              <a:rPr lang="en-US" dirty="0"/>
              <a:t>  </a:t>
            </a:r>
          </a:p>
        </p:txBody>
      </p:sp>
    </p:spTree>
    <p:extLst>
      <p:ext uri="{BB962C8B-B14F-4D97-AF65-F5344CB8AC3E}">
        <p14:creationId xmlns:p14="http://schemas.microsoft.com/office/powerpoint/2010/main" val="30558521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r>
              <a:rPr lang="en-US" dirty="0"/>
              <a:t> </a:t>
            </a:r>
            <a:fld id="{97241ACE-B74E-4F1D-911C-A8EF3132D022}" type="slidenum">
              <a:rPr lang="en-US"/>
              <a:pPr>
                <a:defRPr/>
              </a:pPr>
              <a:t>‹#›</a:t>
            </a:fld>
            <a:r>
              <a:rPr lang="en-US" dirty="0"/>
              <a:t>  </a:t>
            </a:r>
          </a:p>
        </p:txBody>
      </p:sp>
    </p:spTree>
    <p:extLst>
      <p:ext uri="{BB962C8B-B14F-4D97-AF65-F5344CB8AC3E}">
        <p14:creationId xmlns:p14="http://schemas.microsoft.com/office/powerpoint/2010/main" val="2958919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10"/>
          </p:nvPr>
        </p:nvSpPr>
        <p:spPr/>
        <p:txBody>
          <a:bodyPr/>
          <a:lstStyle>
            <a:lvl1pPr>
              <a:defRPr smtClean="0"/>
            </a:lvl1pPr>
          </a:lstStyle>
          <a:p>
            <a:pPr>
              <a:defRPr/>
            </a:pPr>
            <a:r>
              <a:rPr lang="en-US" dirty="0"/>
              <a:t> </a:t>
            </a:r>
            <a:fld id="{DBB1C7AF-C23C-4F47-99E1-F63762D3E9DE}" type="slidenum">
              <a:rPr lang="en-US"/>
              <a:pPr>
                <a:defRPr/>
              </a:pPr>
              <a:t>‹#›</a:t>
            </a:fld>
            <a:r>
              <a:rPr lang="en-US" dirty="0"/>
              <a:t>  </a:t>
            </a:r>
          </a:p>
        </p:txBody>
      </p:sp>
    </p:spTree>
    <p:extLst>
      <p:ext uri="{BB962C8B-B14F-4D97-AF65-F5344CB8AC3E}">
        <p14:creationId xmlns:p14="http://schemas.microsoft.com/office/powerpoint/2010/main" val="52130443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r>
              <a:rPr lang="en-US" dirty="0"/>
              <a:t> </a:t>
            </a:r>
            <a:fld id="{8BDBAC20-383C-4CF3-B4D9-BDAB305704A9}" type="slidenum">
              <a:rPr lang="en-US"/>
              <a:pPr>
                <a:defRPr/>
              </a:pPr>
              <a:t>‹#›</a:t>
            </a:fld>
            <a:r>
              <a:rPr lang="en-US" dirty="0"/>
              <a:t>  </a:t>
            </a:r>
          </a:p>
        </p:txBody>
      </p:sp>
    </p:spTree>
    <p:extLst>
      <p:ext uri="{BB962C8B-B14F-4D97-AF65-F5344CB8AC3E}">
        <p14:creationId xmlns:p14="http://schemas.microsoft.com/office/powerpoint/2010/main" val="20272537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r>
              <a:rPr lang="en-US" dirty="0"/>
              <a:t> </a:t>
            </a:r>
            <a:fld id="{31B185F3-A3B1-4939-985D-65619AC96853}" type="slidenum">
              <a:rPr lang="en-US"/>
              <a:pPr>
                <a:defRPr/>
              </a:pPr>
              <a:t>‹#›</a:t>
            </a:fld>
            <a:r>
              <a:rPr lang="en-US" dirty="0"/>
              <a:t>  </a:t>
            </a:r>
          </a:p>
        </p:txBody>
      </p:sp>
    </p:spTree>
    <p:extLst>
      <p:ext uri="{BB962C8B-B14F-4D97-AF65-F5344CB8AC3E}">
        <p14:creationId xmlns:p14="http://schemas.microsoft.com/office/powerpoint/2010/main" val="39668860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r>
              <a:rPr lang="en-US" dirty="0"/>
              <a:t> </a:t>
            </a:r>
            <a:fld id="{CCDA76BB-7A48-4B83-B603-4933E00ACCFD}" type="slidenum">
              <a:rPr lang="en-US"/>
              <a:pPr>
                <a:defRPr/>
              </a:pPr>
              <a:t>‹#›</a:t>
            </a:fld>
            <a:r>
              <a:rPr lang="en-US" dirty="0"/>
              <a:t>  </a:t>
            </a:r>
          </a:p>
        </p:txBody>
      </p:sp>
    </p:spTree>
    <p:extLst>
      <p:ext uri="{BB962C8B-B14F-4D97-AF65-F5344CB8AC3E}">
        <p14:creationId xmlns:p14="http://schemas.microsoft.com/office/powerpoint/2010/main" val="18689391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r>
              <a:rPr lang="en-US" dirty="0"/>
              <a:t> </a:t>
            </a:r>
            <a:fld id="{279E9CDF-6165-4A95-BE58-2C30ED1C89CA}" type="slidenum">
              <a:rPr lang="en-US"/>
              <a:pPr>
                <a:defRPr/>
              </a:pPr>
              <a:t>‹#›</a:t>
            </a:fld>
            <a:r>
              <a:rPr lang="en-US" dirty="0"/>
              <a:t>  </a:t>
            </a:r>
          </a:p>
        </p:txBody>
      </p:sp>
    </p:spTree>
    <p:extLst>
      <p:ext uri="{BB962C8B-B14F-4D97-AF65-F5344CB8AC3E}">
        <p14:creationId xmlns:p14="http://schemas.microsoft.com/office/powerpoint/2010/main" val="18563879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r>
              <a:rPr lang="en-US" dirty="0"/>
              <a:t> </a:t>
            </a:r>
            <a:fld id="{0FE4250F-E315-462E-AB34-F42F04DFB454}" type="slidenum">
              <a:rPr lang="en-US"/>
              <a:pPr>
                <a:defRPr/>
              </a:pPr>
              <a:t>‹#›</a:t>
            </a:fld>
            <a:r>
              <a:rPr lang="en-US" dirty="0"/>
              <a:t>  </a:t>
            </a:r>
          </a:p>
        </p:txBody>
      </p:sp>
    </p:spTree>
    <p:extLst>
      <p:ext uri="{BB962C8B-B14F-4D97-AF65-F5344CB8AC3E}">
        <p14:creationId xmlns:p14="http://schemas.microsoft.com/office/powerpoint/2010/main" val="1436981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5763" y="876300"/>
            <a:ext cx="1951037" cy="4687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81063" y="876300"/>
            <a:ext cx="5702300" cy="4687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r>
              <a:rPr lang="en-US" dirty="0"/>
              <a:t> </a:t>
            </a:r>
            <a:fld id="{DDDC8CEB-5983-4A91-BBEC-023A541348A1}" type="slidenum">
              <a:rPr lang="en-US"/>
              <a:pPr>
                <a:defRPr/>
              </a:pPr>
              <a:t>‹#›</a:t>
            </a:fld>
            <a:r>
              <a:rPr lang="en-US" dirty="0"/>
              <a:t>  </a:t>
            </a:r>
          </a:p>
        </p:txBody>
      </p:sp>
    </p:spTree>
    <p:extLst>
      <p:ext uri="{BB962C8B-B14F-4D97-AF65-F5344CB8AC3E}">
        <p14:creationId xmlns:p14="http://schemas.microsoft.com/office/powerpoint/2010/main" val="30597830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81063" y="876300"/>
            <a:ext cx="7739062"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14400" y="2020888"/>
            <a:ext cx="7772400" cy="3543300"/>
          </a:xfrm>
        </p:spPr>
        <p:txBody>
          <a:bodyPr/>
          <a:lstStyle/>
          <a:p>
            <a:pPr lvl="0"/>
            <a:endParaRPr lang="en-US" noProof="0" dirty="0"/>
          </a:p>
        </p:txBody>
      </p:sp>
      <p:sp>
        <p:nvSpPr>
          <p:cNvPr id="4" name="Rectangle 5"/>
          <p:cNvSpPr>
            <a:spLocks noGrp="1" noChangeArrowheads="1"/>
          </p:cNvSpPr>
          <p:nvPr>
            <p:ph type="sldNum" sz="quarter" idx="10"/>
          </p:nvPr>
        </p:nvSpPr>
        <p:spPr>
          <a:ln/>
        </p:spPr>
        <p:txBody>
          <a:bodyPr/>
          <a:lstStyle>
            <a:lvl1pPr>
              <a:defRPr/>
            </a:lvl1pPr>
          </a:lstStyle>
          <a:p>
            <a:pPr>
              <a:defRPr/>
            </a:pPr>
            <a:r>
              <a:rPr lang="en-US" dirty="0"/>
              <a:t> </a:t>
            </a:r>
            <a:fld id="{E6E310DF-4011-45B8-AB55-77D1280B9705}" type="slidenum">
              <a:rPr lang="en-US"/>
              <a:pPr>
                <a:defRPr/>
              </a:pPr>
              <a:t>‹#›</a:t>
            </a:fld>
            <a:r>
              <a:rPr lang="en-US" dirty="0"/>
              <a:t>  </a:t>
            </a:r>
          </a:p>
        </p:txBody>
      </p:sp>
    </p:spTree>
    <p:extLst>
      <p:ext uri="{BB962C8B-B14F-4D97-AF65-F5344CB8AC3E}">
        <p14:creationId xmlns:p14="http://schemas.microsoft.com/office/powerpoint/2010/main" val="12016812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81063" y="876300"/>
            <a:ext cx="7739062"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2020888"/>
            <a:ext cx="3810000" cy="3543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2020888"/>
            <a:ext cx="3810000" cy="3543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r>
              <a:rPr lang="en-US" dirty="0"/>
              <a:t> </a:t>
            </a:r>
            <a:fld id="{E1753E6C-A376-46DC-B847-A36B633DE680}" type="slidenum">
              <a:rPr lang="en-US"/>
              <a:pPr>
                <a:defRPr/>
              </a:pPr>
              <a:t>‹#›</a:t>
            </a:fld>
            <a:r>
              <a:rPr lang="en-US" dirty="0"/>
              <a:t>  </a:t>
            </a:r>
          </a:p>
        </p:txBody>
      </p:sp>
    </p:spTree>
    <p:extLst>
      <p:ext uri="{BB962C8B-B14F-4D97-AF65-F5344CB8AC3E}">
        <p14:creationId xmlns:p14="http://schemas.microsoft.com/office/powerpoint/2010/main" val="17460332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881063" y="876300"/>
            <a:ext cx="7739062" cy="9144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914400" y="2020888"/>
            <a:ext cx="7772400" cy="3543300"/>
          </a:xfrm>
        </p:spPr>
        <p:txBody>
          <a:bodyPr/>
          <a:lstStyle/>
          <a:p>
            <a:pPr lvl="0"/>
            <a:endParaRPr lang="en-US" noProof="0" dirty="0"/>
          </a:p>
        </p:txBody>
      </p:sp>
      <p:sp>
        <p:nvSpPr>
          <p:cNvPr id="4" name="Rectangle 5"/>
          <p:cNvSpPr>
            <a:spLocks noGrp="1" noChangeArrowheads="1"/>
          </p:cNvSpPr>
          <p:nvPr>
            <p:ph type="sldNum" sz="quarter" idx="10"/>
          </p:nvPr>
        </p:nvSpPr>
        <p:spPr>
          <a:ln/>
        </p:spPr>
        <p:txBody>
          <a:bodyPr/>
          <a:lstStyle>
            <a:lvl1pPr>
              <a:defRPr/>
            </a:lvl1pPr>
          </a:lstStyle>
          <a:p>
            <a:pPr>
              <a:defRPr/>
            </a:pPr>
            <a:r>
              <a:rPr lang="en-US" dirty="0"/>
              <a:t> </a:t>
            </a:r>
            <a:fld id="{28F380F1-531B-43E8-8686-DA03BBCA5A53}" type="slidenum">
              <a:rPr lang="en-US"/>
              <a:pPr>
                <a:defRPr/>
              </a:pPr>
              <a:t>‹#›</a:t>
            </a:fld>
            <a:r>
              <a:rPr lang="en-US" dirty="0"/>
              <a:t>  </a:t>
            </a:r>
          </a:p>
        </p:txBody>
      </p:sp>
    </p:spTree>
    <p:extLst>
      <p:ext uri="{BB962C8B-B14F-4D97-AF65-F5344CB8AC3E}">
        <p14:creationId xmlns:p14="http://schemas.microsoft.com/office/powerpoint/2010/main" val="33991213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881063" y="876300"/>
            <a:ext cx="7739062"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2020888"/>
            <a:ext cx="7772400" cy="1695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14400" y="3868738"/>
            <a:ext cx="7772400" cy="1695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r>
              <a:rPr lang="en-US" dirty="0"/>
              <a:t> </a:t>
            </a:r>
            <a:fld id="{F0D43608-7C03-4CFB-B88C-FE66713FB965}" type="slidenum">
              <a:rPr lang="en-US"/>
              <a:pPr>
                <a:defRPr/>
              </a:pPr>
              <a:t>‹#›</a:t>
            </a:fld>
            <a:r>
              <a:rPr lang="en-US" dirty="0"/>
              <a:t>  </a:t>
            </a:r>
          </a:p>
        </p:txBody>
      </p:sp>
    </p:spTree>
    <p:extLst>
      <p:ext uri="{BB962C8B-B14F-4D97-AF65-F5344CB8AC3E}">
        <p14:creationId xmlns:p14="http://schemas.microsoft.com/office/powerpoint/2010/main" val="2195233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Slide Number Placeholder 3"/>
          <p:cNvSpPr>
            <a:spLocks noGrp="1"/>
          </p:cNvSpPr>
          <p:nvPr>
            <p:ph type="sldNum" sz="quarter" idx="10"/>
          </p:nvPr>
        </p:nvSpPr>
        <p:spPr/>
        <p:txBody>
          <a:bodyPr/>
          <a:lstStyle>
            <a:lvl1pPr>
              <a:defRPr smtClean="0"/>
            </a:lvl1pPr>
          </a:lstStyle>
          <a:p>
            <a:pPr>
              <a:defRPr/>
            </a:pPr>
            <a:r>
              <a:rPr lang="en-US" dirty="0"/>
              <a:t> </a:t>
            </a:r>
            <a:fld id="{4DAA1674-19D5-4463-9A8A-D092FA11AAF6}" type="slidenum">
              <a:rPr lang="en-US"/>
              <a:pPr>
                <a:defRPr/>
              </a:pPr>
              <a:t>‹#›</a:t>
            </a:fld>
            <a:r>
              <a:rPr lang="en-US" dirty="0"/>
              <a:t>  </a:t>
            </a:r>
          </a:p>
        </p:txBody>
      </p:sp>
    </p:spTree>
    <p:extLst>
      <p:ext uri="{BB962C8B-B14F-4D97-AF65-F5344CB8AC3E}">
        <p14:creationId xmlns:p14="http://schemas.microsoft.com/office/powerpoint/2010/main" val="3757853677"/>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881063" y="876300"/>
            <a:ext cx="7739062"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2020888"/>
            <a:ext cx="3810000" cy="3543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876800" y="2020888"/>
            <a:ext cx="3810000" cy="3543300"/>
          </a:xfrm>
        </p:spPr>
        <p:txBody>
          <a:bodyPr/>
          <a:lstStyle/>
          <a:p>
            <a:pPr lvl="0"/>
            <a:endParaRPr lang="en-US" noProof="0" dirty="0"/>
          </a:p>
        </p:txBody>
      </p:sp>
      <p:sp>
        <p:nvSpPr>
          <p:cNvPr id="5" name="Rectangle 5"/>
          <p:cNvSpPr>
            <a:spLocks noGrp="1" noChangeArrowheads="1"/>
          </p:cNvSpPr>
          <p:nvPr>
            <p:ph type="sldNum" sz="quarter" idx="10"/>
          </p:nvPr>
        </p:nvSpPr>
        <p:spPr>
          <a:ln/>
        </p:spPr>
        <p:txBody>
          <a:bodyPr/>
          <a:lstStyle>
            <a:lvl1pPr>
              <a:defRPr/>
            </a:lvl1pPr>
          </a:lstStyle>
          <a:p>
            <a:pPr>
              <a:defRPr/>
            </a:pPr>
            <a:r>
              <a:rPr lang="en-US" dirty="0"/>
              <a:t> </a:t>
            </a:r>
            <a:fld id="{CAED22EF-7B69-498C-B125-F7FC9908BBFB}" type="slidenum">
              <a:rPr lang="en-US"/>
              <a:pPr>
                <a:defRPr/>
              </a:pPr>
              <a:t>‹#›</a:t>
            </a:fld>
            <a:r>
              <a:rPr lang="en-US" dirty="0"/>
              <a:t>  </a:t>
            </a:r>
          </a:p>
        </p:txBody>
      </p:sp>
    </p:spTree>
    <p:extLst>
      <p:ext uri="{BB962C8B-B14F-4D97-AF65-F5344CB8AC3E}">
        <p14:creationId xmlns:p14="http://schemas.microsoft.com/office/powerpoint/2010/main" val="8948214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881063" y="876300"/>
            <a:ext cx="7739062" cy="9144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914400" y="2020888"/>
            <a:ext cx="3810000" cy="3543300"/>
          </a:xfrm>
        </p:spPr>
        <p:txBody>
          <a:bodyPr/>
          <a:lstStyle/>
          <a:p>
            <a:pPr lvl="0"/>
            <a:endParaRPr lang="en-US" noProof="0" dirty="0"/>
          </a:p>
        </p:txBody>
      </p:sp>
      <p:sp>
        <p:nvSpPr>
          <p:cNvPr id="4" name="Text Placeholder 3"/>
          <p:cNvSpPr>
            <a:spLocks noGrp="1"/>
          </p:cNvSpPr>
          <p:nvPr>
            <p:ph type="body" sz="half" idx="2"/>
          </p:nvPr>
        </p:nvSpPr>
        <p:spPr>
          <a:xfrm>
            <a:off x="4876800" y="2020888"/>
            <a:ext cx="3810000" cy="3543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r>
              <a:rPr lang="en-US" dirty="0"/>
              <a:t> </a:t>
            </a:r>
            <a:fld id="{DD5E8BDB-CC79-4216-AD3B-229012C3AE25}" type="slidenum">
              <a:rPr lang="en-US"/>
              <a:pPr>
                <a:defRPr/>
              </a:pPr>
              <a:t>‹#›</a:t>
            </a:fld>
            <a:r>
              <a:rPr lang="en-US" dirty="0"/>
              <a:t>  </a:t>
            </a:r>
          </a:p>
        </p:txBody>
      </p:sp>
    </p:spTree>
    <p:extLst>
      <p:ext uri="{BB962C8B-B14F-4D97-AF65-F5344CB8AC3E}">
        <p14:creationId xmlns:p14="http://schemas.microsoft.com/office/powerpoint/2010/main" val="23415584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81063" y="876300"/>
            <a:ext cx="7739062"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2020888"/>
            <a:ext cx="3810000" cy="3543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2020888"/>
            <a:ext cx="3810000" cy="1695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76800" y="3868738"/>
            <a:ext cx="3810000" cy="1695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p:txBody>
          <a:bodyPr/>
          <a:lstStyle>
            <a:lvl1pPr>
              <a:defRPr/>
            </a:lvl1pPr>
          </a:lstStyle>
          <a:p>
            <a:pPr>
              <a:defRPr/>
            </a:pPr>
            <a:r>
              <a:rPr lang="en-US" dirty="0"/>
              <a:t> </a:t>
            </a:r>
            <a:fld id="{3381E692-0F43-4FC6-8428-C9E9EE05F0C1}" type="slidenum">
              <a:rPr lang="en-US"/>
              <a:pPr>
                <a:defRPr/>
              </a:pPr>
              <a:t>‹#›</a:t>
            </a:fld>
            <a:r>
              <a:rPr lang="en-US" dirty="0"/>
              <a:t> </a:t>
            </a:r>
          </a:p>
        </p:txBody>
      </p:sp>
    </p:spTree>
    <p:extLst>
      <p:ext uri="{BB962C8B-B14F-4D97-AF65-F5344CB8AC3E}">
        <p14:creationId xmlns:p14="http://schemas.microsoft.com/office/powerpoint/2010/main" val="15279022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3" name="Picture 10" descr="Slide_title2_0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54225" y="0"/>
            <a:ext cx="7107238"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descr="BinderBeigeElement.eps"/>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938" y="-7938"/>
            <a:ext cx="4354513"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descr="Branding_TeamSTEPPS2.eps"/>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96863" y="5740400"/>
            <a:ext cx="516413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3671" name="Rectangle 7"/>
          <p:cNvSpPr>
            <a:spLocks noGrp="1" noChangeArrowheads="1"/>
          </p:cNvSpPr>
          <p:nvPr>
            <p:ph type="ctrTitle"/>
          </p:nvPr>
        </p:nvSpPr>
        <p:spPr>
          <a:xfrm>
            <a:off x="3211513" y="3832225"/>
            <a:ext cx="5276850" cy="1131888"/>
          </a:xfrm>
        </p:spPr>
        <p:txBody>
          <a:bodyPr tIns="45720" bIns="45720" anchorCtr="0"/>
          <a:lstStyle>
            <a:lvl1pPr>
              <a:defRPr sz="3400"/>
            </a:lvl1pPr>
          </a:lstStyle>
          <a:p>
            <a:r>
              <a:rPr lang="en-US"/>
              <a:t>Click to edit Master title style</a:t>
            </a:r>
          </a:p>
        </p:txBody>
      </p:sp>
    </p:spTree>
    <p:extLst>
      <p:ext uri="{BB962C8B-B14F-4D97-AF65-F5344CB8AC3E}">
        <p14:creationId xmlns:p14="http://schemas.microsoft.com/office/powerpoint/2010/main" val="2316986339"/>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2" descr="Slide_title2_02"/>
          <p:cNvPicPr>
            <a:picLocks noChangeAspect="1" noChangeArrowheads="1"/>
          </p:cNvPicPr>
          <p:nvPr/>
        </p:nvPicPr>
        <p:blipFill>
          <a:blip r:embed="rId3" cstate="print"/>
          <a:srcRect/>
          <a:stretch>
            <a:fillRect/>
          </a:stretch>
        </p:blipFill>
        <p:spPr bwMode="auto">
          <a:xfrm>
            <a:off x="2232025" y="0"/>
            <a:ext cx="6911975" cy="790575"/>
          </a:xfrm>
          <a:prstGeom prst="rect">
            <a:avLst/>
          </a:prstGeom>
          <a:noFill/>
          <a:ln w="9525">
            <a:noFill/>
            <a:miter lim="800000"/>
            <a:headEnd/>
            <a:tailEnd/>
          </a:ln>
        </p:spPr>
      </p:pic>
      <p:pic>
        <p:nvPicPr>
          <p:cNvPr id="4" name="Picture 3" descr="Slide_title2_01"/>
          <p:cNvPicPr>
            <a:picLocks noChangeAspect="1" noChangeArrowheads="1"/>
          </p:cNvPicPr>
          <p:nvPr/>
        </p:nvPicPr>
        <p:blipFill>
          <a:blip r:embed="rId4" cstate="print"/>
          <a:srcRect/>
          <a:stretch>
            <a:fillRect/>
          </a:stretch>
        </p:blipFill>
        <p:spPr bwMode="auto">
          <a:xfrm>
            <a:off x="0" y="-7938"/>
            <a:ext cx="2281238" cy="3598863"/>
          </a:xfrm>
          <a:prstGeom prst="rect">
            <a:avLst/>
          </a:prstGeom>
          <a:noFill/>
          <a:ln w="9525">
            <a:noFill/>
            <a:miter lim="800000"/>
            <a:headEnd/>
            <a:tailEnd/>
          </a:ln>
        </p:spPr>
      </p:pic>
      <p:pic>
        <p:nvPicPr>
          <p:cNvPr id="5" name="Picture 4" descr="Slide_title2_04"/>
          <p:cNvPicPr>
            <a:picLocks noChangeAspect="1" noChangeArrowheads="1"/>
          </p:cNvPicPr>
          <p:nvPr/>
        </p:nvPicPr>
        <p:blipFill>
          <a:blip r:embed="rId5" cstate="print"/>
          <a:srcRect/>
          <a:stretch>
            <a:fillRect/>
          </a:stretch>
        </p:blipFill>
        <p:spPr bwMode="auto">
          <a:xfrm>
            <a:off x="0" y="3586163"/>
            <a:ext cx="2271713" cy="2389187"/>
          </a:xfrm>
          <a:prstGeom prst="rect">
            <a:avLst/>
          </a:prstGeom>
          <a:noFill/>
          <a:ln w="9525">
            <a:noFill/>
            <a:miter lim="800000"/>
            <a:headEnd/>
            <a:tailEnd/>
          </a:ln>
        </p:spPr>
      </p:pic>
      <p:pic>
        <p:nvPicPr>
          <p:cNvPr id="6" name="Picture 5" descr="Slide_title2_07"/>
          <p:cNvPicPr>
            <a:picLocks noChangeAspect="1" noChangeArrowheads="1"/>
          </p:cNvPicPr>
          <p:nvPr/>
        </p:nvPicPr>
        <p:blipFill>
          <a:blip r:embed="rId6" cstate="print"/>
          <a:srcRect/>
          <a:stretch>
            <a:fillRect/>
          </a:stretch>
        </p:blipFill>
        <p:spPr bwMode="auto">
          <a:xfrm>
            <a:off x="0" y="5948363"/>
            <a:ext cx="4835525" cy="906462"/>
          </a:xfrm>
          <a:prstGeom prst="rect">
            <a:avLst/>
          </a:prstGeom>
          <a:noFill/>
          <a:ln w="9525">
            <a:noFill/>
            <a:miter lim="800000"/>
            <a:headEnd/>
            <a:tailEnd/>
          </a:ln>
        </p:spPr>
      </p:pic>
      <p:pic>
        <p:nvPicPr>
          <p:cNvPr id="7" name="Picture 6" descr="Slide_title2_05"/>
          <p:cNvPicPr>
            <a:picLocks noChangeAspect="1" noChangeArrowheads="1"/>
          </p:cNvPicPr>
          <p:nvPr/>
        </p:nvPicPr>
        <p:blipFill>
          <a:blip r:embed="rId7" cstate="print"/>
          <a:srcRect/>
          <a:stretch>
            <a:fillRect/>
          </a:stretch>
        </p:blipFill>
        <p:spPr bwMode="auto">
          <a:xfrm>
            <a:off x="2260600" y="3541713"/>
            <a:ext cx="1136650" cy="2408237"/>
          </a:xfrm>
          <a:prstGeom prst="rect">
            <a:avLst/>
          </a:prstGeom>
          <a:noFill/>
          <a:ln w="9525">
            <a:noFill/>
            <a:miter lim="800000"/>
            <a:headEnd/>
            <a:tailEnd/>
          </a:ln>
        </p:spPr>
      </p:pic>
      <p:pic>
        <p:nvPicPr>
          <p:cNvPr id="8" name="Picture 8" descr="Slide_title2_01"/>
          <p:cNvPicPr>
            <a:picLocks noChangeAspect="1" noChangeArrowheads="1"/>
          </p:cNvPicPr>
          <p:nvPr/>
        </p:nvPicPr>
        <p:blipFill>
          <a:blip r:embed="rId8" cstate="print"/>
          <a:srcRect/>
          <a:stretch>
            <a:fillRect/>
          </a:stretch>
        </p:blipFill>
        <p:spPr bwMode="auto">
          <a:xfrm>
            <a:off x="0" y="0"/>
            <a:ext cx="2278063" cy="3592513"/>
          </a:xfrm>
          <a:prstGeom prst="rect">
            <a:avLst/>
          </a:prstGeom>
          <a:noFill/>
          <a:ln w="9525">
            <a:noFill/>
            <a:miter lim="800000"/>
            <a:headEnd/>
            <a:tailEnd/>
          </a:ln>
        </p:spPr>
      </p:pic>
      <p:sp>
        <p:nvSpPr>
          <p:cNvPr id="2055" name="Rectangle 7"/>
          <p:cNvSpPr>
            <a:spLocks noGrp="1" noChangeArrowheads="1"/>
          </p:cNvSpPr>
          <p:nvPr>
            <p:ph type="ctrTitle"/>
          </p:nvPr>
        </p:nvSpPr>
        <p:spPr>
          <a:xfrm>
            <a:off x="3211513" y="3832225"/>
            <a:ext cx="5276850" cy="1131888"/>
          </a:xfrm>
        </p:spPr>
        <p:txBody>
          <a:bodyPr tIns="45720" bIns="45720" anchorCtr="0"/>
          <a:lstStyle>
            <a:lvl1pPr>
              <a:defRPr sz="3400"/>
            </a:lvl1pPr>
          </a:lstStyle>
          <a:p>
            <a:r>
              <a:rPr lang="en-US"/>
              <a:t>Click to edit Master title style</a:t>
            </a:r>
          </a:p>
        </p:txBody>
      </p:sp>
    </p:spTree>
    <p:extLst>
      <p:ext uri="{BB962C8B-B14F-4D97-AF65-F5344CB8AC3E}">
        <p14:creationId xmlns:p14="http://schemas.microsoft.com/office/powerpoint/2010/main" val="595794046"/>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r>
              <a:rPr lang="en-US" dirty="0"/>
              <a:t> </a:t>
            </a:r>
            <a:fld id="{056E0F62-28F3-491C-A59D-B5510EA207A6}" type="slidenum">
              <a:rPr lang="en-US"/>
              <a:pPr>
                <a:defRPr/>
              </a:pPr>
              <a:t>‹#›</a:t>
            </a:fld>
            <a:r>
              <a:rPr lang="en-US" dirty="0"/>
              <a:t>  </a:t>
            </a:r>
          </a:p>
        </p:txBody>
      </p:sp>
    </p:spTree>
    <p:extLst>
      <p:ext uri="{BB962C8B-B14F-4D97-AF65-F5344CB8AC3E}">
        <p14:creationId xmlns:p14="http://schemas.microsoft.com/office/powerpoint/2010/main" val="35411878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r>
              <a:rPr lang="en-US" dirty="0"/>
              <a:t> </a:t>
            </a:r>
            <a:fld id="{F68FB887-538F-428E-97BB-A37E6A0045C4}" type="slidenum">
              <a:rPr lang="en-US"/>
              <a:pPr>
                <a:defRPr/>
              </a:pPr>
              <a:t>‹#›</a:t>
            </a:fld>
            <a:r>
              <a:rPr lang="en-US" dirty="0"/>
              <a:t>  </a:t>
            </a:r>
          </a:p>
        </p:txBody>
      </p:sp>
    </p:spTree>
    <p:extLst>
      <p:ext uri="{BB962C8B-B14F-4D97-AF65-F5344CB8AC3E}">
        <p14:creationId xmlns:p14="http://schemas.microsoft.com/office/powerpoint/2010/main" val="14947411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020888"/>
            <a:ext cx="3810000" cy="3543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2020888"/>
            <a:ext cx="3810000" cy="3543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r>
              <a:rPr lang="en-US" dirty="0"/>
              <a:t> </a:t>
            </a:r>
            <a:fld id="{A62C5304-D05B-4CFE-B4D2-21611AEFB4CE}" type="slidenum">
              <a:rPr lang="en-US"/>
              <a:pPr>
                <a:defRPr/>
              </a:pPr>
              <a:t>‹#›</a:t>
            </a:fld>
            <a:r>
              <a:rPr lang="en-US" dirty="0"/>
              <a:t>  </a:t>
            </a:r>
          </a:p>
        </p:txBody>
      </p:sp>
    </p:spTree>
    <p:extLst>
      <p:ext uri="{BB962C8B-B14F-4D97-AF65-F5344CB8AC3E}">
        <p14:creationId xmlns:p14="http://schemas.microsoft.com/office/powerpoint/2010/main" val="31709543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r>
              <a:rPr lang="en-US" dirty="0"/>
              <a:t> </a:t>
            </a:r>
            <a:fld id="{97241ACE-B74E-4F1D-911C-A8EF3132D022}" type="slidenum">
              <a:rPr lang="en-US"/>
              <a:pPr>
                <a:defRPr/>
              </a:pPr>
              <a:t>‹#›</a:t>
            </a:fld>
            <a:r>
              <a:rPr lang="en-US" dirty="0"/>
              <a:t>  </a:t>
            </a:r>
          </a:p>
        </p:txBody>
      </p:sp>
    </p:spTree>
    <p:extLst>
      <p:ext uri="{BB962C8B-B14F-4D97-AF65-F5344CB8AC3E}">
        <p14:creationId xmlns:p14="http://schemas.microsoft.com/office/powerpoint/2010/main" val="42213449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r>
              <a:rPr lang="en-US" dirty="0"/>
              <a:t> </a:t>
            </a:r>
            <a:fld id="{8BDBAC20-383C-4CF3-B4D9-BDAB305704A9}" type="slidenum">
              <a:rPr lang="en-US"/>
              <a:pPr>
                <a:defRPr/>
              </a:pPr>
              <a:t>‹#›</a:t>
            </a:fld>
            <a:r>
              <a:rPr lang="en-US" dirty="0"/>
              <a:t>  </a:t>
            </a:r>
          </a:p>
        </p:txBody>
      </p:sp>
    </p:spTree>
    <p:extLst>
      <p:ext uri="{BB962C8B-B14F-4D97-AF65-F5344CB8AC3E}">
        <p14:creationId xmlns:p14="http://schemas.microsoft.com/office/powerpoint/2010/main" val="610344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020888"/>
            <a:ext cx="3771900" cy="377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38700" y="2020888"/>
            <a:ext cx="3771900" cy="377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4"/>
          <p:cNvSpPr>
            <a:spLocks noGrp="1"/>
          </p:cNvSpPr>
          <p:nvPr>
            <p:ph type="sldNum" sz="quarter" idx="10"/>
          </p:nvPr>
        </p:nvSpPr>
        <p:spPr/>
        <p:txBody>
          <a:bodyPr/>
          <a:lstStyle>
            <a:lvl1pPr>
              <a:defRPr smtClean="0"/>
            </a:lvl1pPr>
          </a:lstStyle>
          <a:p>
            <a:pPr>
              <a:defRPr/>
            </a:pPr>
            <a:r>
              <a:rPr lang="en-US" dirty="0"/>
              <a:t> </a:t>
            </a:r>
            <a:fld id="{D27577C3-1F44-4A71-BA8A-F8D882C111BC}" type="slidenum">
              <a:rPr lang="en-US"/>
              <a:pPr>
                <a:defRPr/>
              </a:pPr>
              <a:t>‹#›</a:t>
            </a:fld>
            <a:r>
              <a:rPr lang="en-US" dirty="0"/>
              <a:t>  </a:t>
            </a:r>
          </a:p>
        </p:txBody>
      </p:sp>
    </p:spTree>
    <p:extLst>
      <p:ext uri="{BB962C8B-B14F-4D97-AF65-F5344CB8AC3E}">
        <p14:creationId xmlns:p14="http://schemas.microsoft.com/office/powerpoint/2010/main" val="3496922026"/>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r>
              <a:rPr lang="en-US" dirty="0"/>
              <a:t> </a:t>
            </a:r>
            <a:fld id="{31B185F3-A3B1-4939-985D-65619AC96853}" type="slidenum">
              <a:rPr lang="en-US"/>
              <a:pPr>
                <a:defRPr/>
              </a:pPr>
              <a:t>‹#›</a:t>
            </a:fld>
            <a:r>
              <a:rPr lang="en-US" dirty="0"/>
              <a:t>  </a:t>
            </a:r>
          </a:p>
        </p:txBody>
      </p:sp>
    </p:spTree>
    <p:extLst>
      <p:ext uri="{BB962C8B-B14F-4D97-AF65-F5344CB8AC3E}">
        <p14:creationId xmlns:p14="http://schemas.microsoft.com/office/powerpoint/2010/main" val="14885281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r>
              <a:rPr lang="en-US" dirty="0"/>
              <a:t> </a:t>
            </a:r>
            <a:fld id="{CCDA76BB-7A48-4B83-B603-4933E00ACCFD}" type="slidenum">
              <a:rPr lang="en-US"/>
              <a:pPr>
                <a:defRPr/>
              </a:pPr>
              <a:t>‹#›</a:t>
            </a:fld>
            <a:r>
              <a:rPr lang="en-US" dirty="0"/>
              <a:t>  </a:t>
            </a:r>
          </a:p>
        </p:txBody>
      </p:sp>
    </p:spTree>
    <p:extLst>
      <p:ext uri="{BB962C8B-B14F-4D97-AF65-F5344CB8AC3E}">
        <p14:creationId xmlns:p14="http://schemas.microsoft.com/office/powerpoint/2010/main" val="18243193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r>
              <a:rPr lang="en-US" dirty="0"/>
              <a:t> </a:t>
            </a:r>
            <a:fld id="{279E9CDF-6165-4A95-BE58-2C30ED1C89CA}" type="slidenum">
              <a:rPr lang="en-US"/>
              <a:pPr>
                <a:defRPr/>
              </a:pPr>
              <a:t>‹#›</a:t>
            </a:fld>
            <a:r>
              <a:rPr lang="en-US" dirty="0"/>
              <a:t>  </a:t>
            </a:r>
          </a:p>
        </p:txBody>
      </p:sp>
    </p:spTree>
    <p:extLst>
      <p:ext uri="{BB962C8B-B14F-4D97-AF65-F5344CB8AC3E}">
        <p14:creationId xmlns:p14="http://schemas.microsoft.com/office/powerpoint/2010/main" val="29914808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r>
              <a:rPr lang="en-US" dirty="0"/>
              <a:t> </a:t>
            </a:r>
            <a:fld id="{0FE4250F-E315-462E-AB34-F42F04DFB454}" type="slidenum">
              <a:rPr lang="en-US"/>
              <a:pPr>
                <a:defRPr/>
              </a:pPr>
              <a:t>‹#›</a:t>
            </a:fld>
            <a:r>
              <a:rPr lang="en-US" dirty="0"/>
              <a:t>  </a:t>
            </a:r>
          </a:p>
        </p:txBody>
      </p:sp>
    </p:spTree>
    <p:extLst>
      <p:ext uri="{BB962C8B-B14F-4D97-AF65-F5344CB8AC3E}">
        <p14:creationId xmlns:p14="http://schemas.microsoft.com/office/powerpoint/2010/main" val="21585447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5763" y="876300"/>
            <a:ext cx="1951037" cy="4687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81063" y="876300"/>
            <a:ext cx="5702300" cy="4687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r>
              <a:rPr lang="en-US" dirty="0"/>
              <a:t> </a:t>
            </a:r>
            <a:fld id="{DDDC8CEB-5983-4A91-BBEC-023A541348A1}" type="slidenum">
              <a:rPr lang="en-US"/>
              <a:pPr>
                <a:defRPr/>
              </a:pPr>
              <a:t>‹#›</a:t>
            </a:fld>
            <a:r>
              <a:rPr lang="en-US" dirty="0"/>
              <a:t>  </a:t>
            </a:r>
          </a:p>
        </p:txBody>
      </p:sp>
    </p:spTree>
    <p:extLst>
      <p:ext uri="{BB962C8B-B14F-4D97-AF65-F5344CB8AC3E}">
        <p14:creationId xmlns:p14="http://schemas.microsoft.com/office/powerpoint/2010/main" val="37932938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81063" y="876300"/>
            <a:ext cx="7739062"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14400" y="2020888"/>
            <a:ext cx="7772400" cy="3543300"/>
          </a:xfrm>
        </p:spPr>
        <p:txBody>
          <a:bodyPr/>
          <a:lstStyle/>
          <a:p>
            <a:pPr lvl="0"/>
            <a:endParaRPr lang="en-US" noProof="0" dirty="0"/>
          </a:p>
        </p:txBody>
      </p:sp>
      <p:sp>
        <p:nvSpPr>
          <p:cNvPr id="4" name="Rectangle 5"/>
          <p:cNvSpPr>
            <a:spLocks noGrp="1" noChangeArrowheads="1"/>
          </p:cNvSpPr>
          <p:nvPr>
            <p:ph type="sldNum" sz="quarter" idx="10"/>
          </p:nvPr>
        </p:nvSpPr>
        <p:spPr>
          <a:ln/>
        </p:spPr>
        <p:txBody>
          <a:bodyPr/>
          <a:lstStyle>
            <a:lvl1pPr>
              <a:defRPr/>
            </a:lvl1pPr>
          </a:lstStyle>
          <a:p>
            <a:pPr>
              <a:defRPr/>
            </a:pPr>
            <a:r>
              <a:rPr lang="en-US" dirty="0"/>
              <a:t> </a:t>
            </a:r>
            <a:fld id="{E6E310DF-4011-45B8-AB55-77D1280B9705}" type="slidenum">
              <a:rPr lang="en-US"/>
              <a:pPr>
                <a:defRPr/>
              </a:pPr>
              <a:t>‹#›</a:t>
            </a:fld>
            <a:r>
              <a:rPr lang="en-US" dirty="0"/>
              <a:t>  </a:t>
            </a:r>
          </a:p>
        </p:txBody>
      </p:sp>
    </p:spTree>
    <p:extLst>
      <p:ext uri="{BB962C8B-B14F-4D97-AF65-F5344CB8AC3E}">
        <p14:creationId xmlns:p14="http://schemas.microsoft.com/office/powerpoint/2010/main" val="17276879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81063" y="876300"/>
            <a:ext cx="7739062"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2020888"/>
            <a:ext cx="3810000" cy="3543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2020888"/>
            <a:ext cx="3810000" cy="3543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r>
              <a:rPr lang="en-US" dirty="0"/>
              <a:t> </a:t>
            </a:r>
            <a:fld id="{E1753E6C-A376-46DC-B847-A36B633DE680}" type="slidenum">
              <a:rPr lang="en-US"/>
              <a:pPr>
                <a:defRPr/>
              </a:pPr>
              <a:t>‹#›</a:t>
            </a:fld>
            <a:r>
              <a:rPr lang="en-US" dirty="0"/>
              <a:t>  </a:t>
            </a:r>
          </a:p>
        </p:txBody>
      </p:sp>
    </p:spTree>
    <p:extLst>
      <p:ext uri="{BB962C8B-B14F-4D97-AF65-F5344CB8AC3E}">
        <p14:creationId xmlns:p14="http://schemas.microsoft.com/office/powerpoint/2010/main" val="31346362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881063" y="876300"/>
            <a:ext cx="7739062" cy="9144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914400" y="2020888"/>
            <a:ext cx="7772400" cy="3543300"/>
          </a:xfrm>
        </p:spPr>
        <p:txBody>
          <a:bodyPr/>
          <a:lstStyle/>
          <a:p>
            <a:pPr lvl="0"/>
            <a:endParaRPr lang="en-US" noProof="0" dirty="0"/>
          </a:p>
        </p:txBody>
      </p:sp>
      <p:sp>
        <p:nvSpPr>
          <p:cNvPr id="4" name="Rectangle 5"/>
          <p:cNvSpPr>
            <a:spLocks noGrp="1" noChangeArrowheads="1"/>
          </p:cNvSpPr>
          <p:nvPr>
            <p:ph type="sldNum" sz="quarter" idx="10"/>
          </p:nvPr>
        </p:nvSpPr>
        <p:spPr>
          <a:ln/>
        </p:spPr>
        <p:txBody>
          <a:bodyPr/>
          <a:lstStyle>
            <a:lvl1pPr>
              <a:defRPr/>
            </a:lvl1pPr>
          </a:lstStyle>
          <a:p>
            <a:pPr>
              <a:defRPr/>
            </a:pPr>
            <a:r>
              <a:rPr lang="en-US" dirty="0"/>
              <a:t> </a:t>
            </a:r>
            <a:fld id="{28F380F1-531B-43E8-8686-DA03BBCA5A53}" type="slidenum">
              <a:rPr lang="en-US"/>
              <a:pPr>
                <a:defRPr/>
              </a:pPr>
              <a:t>‹#›</a:t>
            </a:fld>
            <a:r>
              <a:rPr lang="en-US" dirty="0"/>
              <a:t>  </a:t>
            </a:r>
          </a:p>
        </p:txBody>
      </p:sp>
    </p:spTree>
    <p:extLst>
      <p:ext uri="{BB962C8B-B14F-4D97-AF65-F5344CB8AC3E}">
        <p14:creationId xmlns:p14="http://schemas.microsoft.com/office/powerpoint/2010/main" val="6819998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881063" y="876300"/>
            <a:ext cx="7739062"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2020888"/>
            <a:ext cx="7772400" cy="1695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14400" y="3868738"/>
            <a:ext cx="7772400" cy="1695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r>
              <a:rPr lang="en-US" dirty="0"/>
              <a:t> </a:t>
            </a:r>
            <a:fld id="{F0D43608-7C03-4CFB-B88C-FE66713FB965}" type="slidenum">
              <a:rPr lang="en-US"/>
              <a:pPr>
                <a:defRPr/>
              </a:pPr>
              <a:t>‹#›</a:t>
            </a:fld>
            <a:r>
              <a:rPr lang="en-US" dirty="0"/>
              <a:t>  </a:t>
            </a:r>
          </a:p>
        </p:txBody>
      </p:sp>
    </p:spTree>
    <p:extLst>
      <p:ext uri="{BB962C8B-B14F-4D97-AF65-F5344CB8AC3E}">
        <p14:creationId xmlns:p14="http://schemas.microsoft.com/office/powerpoint/2010/main" val="9350981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881063" y="876300"/>
            <a:ext cx="7739062"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2020888"/>
            <a:ext cx="3810000" cy="3543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876800" y="2020888"/>
            <a:ext cx="3810000" cy="3543300"/>
          </a:xfrm>
        </p:spPr>
        <p:txBody>
          <a:bodyPr/>
          <a:lstStyle/>
          <a:p>
            <a:pPr lvl="0"/>
            <a:endParaRPr lang="en-US" noProof="0" dirty="0"/>
          </a:p>
        </p:txBody>
      </p:sp>
      <p:sp>
        <p:nvSpPr>
          <p:cNvPr id="5" name="Rectangle 5"/>
          <p:cNvSpPr>
            <a:spLocks noGrp="1" noChangeArrowheads="1"/>
          </p:cNvSpPr>
          <p:nvPr>
            <p:ph type="sldNum" sz="quarter" idx="10"/>
          </p:nvPr>
        </p:nvSpPr>
        <p:spPr>
          <a:ln/>
        </p:spPr>
        <p:txBody>
          <a:bodyPr/>
          <a:lstStyle>
            <a:lvl1pPr>
              <a:defRPr/>
            </a:lvl1pPr>
          </a:lstStyle>
          <a:p>
            <a:pPr>
              <a:defRPr/>
            </a:pPr>
            <a:r>
              <a:rPr lang="en-US" dirty="0"/>
              <a:t> </a:t>
            </a:r>
            <a:fld id="{CAED22EF-7B69-498C-B125-F7FC9908BBFB}" type="slidenum">
              <a:rPr lang="en-US"/>
              <a:pPr>
                <a:defRPr/>
              </a:pPr>
              <a:t>‹#›</a:t>
            </a:fld>
            <a:r>
              <a:rPr lang="en-US" dirty="0"/>
              <a:t>  </a:t>
            </a:r>
          </a:p>
        </p:txBody>
      </p:sp>
    </p:spTree>
    <p:extLst>
      <p:ext uri="{BB962C8B-B14F-4D97-AF65-F5344CB8AC3E}">
        <p14:creationId xmlns:p14="http://schemas.microsoft.com/office/powerpoint/2010/main" val="1363133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6"/>
          <p:cNvSpPr>
            <a:spLocks noGrp="1"/>
          </p:cNvSpPr>
          <p:nvPr>
            <p:ph type="sldNum" sz="quarter" idx="10"/>
          </p:nvPr>
        </p:nvSpPr>
        <p:spPr/>
        <p:txBody>
          <a:bodyPr/>
          <a:lstStyle>
            <a:lvl1pPr>
              <a:defRPr smtClean="0"/>
            </a:lvl1pPr>
          </a:lstStyle>
          <a:p>
            <a:pPr>
              <a:defRPr/>
            </a:pPr>
            <a:r>
              <a:rPr lang="en-US" dirty="0"/>
              <a:t> </a:t>
            </a:r>
            <a:fld id="{B8C792A7-66A8-4322-B4B7-7D6F8E2A1B4F}" type="slidenum">
              <a:rPr lang="en-US"/>
              <a:pPr>
                <a:defRPr/>
              </a:pPr>
              <a:t>‹#›</a:t>
            </a:fld>
            <a:r>
              <a:rPr lang="en-US" dirty="0"/>
              <a:t>  </a:t>
            </a:r>
          </a:p>
        </p:txBody>
      </p:sp>
    </p:spTree>
    <p:extLst>
      <p:ext uri="{BB962C8B-B14F-4D97-AF65-F5344CB8AC3E}">
        <p14:creationId xmlns:p14="http://schemas.microsoft.com/office/powerpoint/2010/main" val="12774590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881063" y="876300"/>
            <a:ext cx="7739062" cy="9144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914400" y="2020888"/>
            <a:ext cx="3810000" cy="3543300"/>
          </a:xfrm>
        </p:spPr>
        <p:txBody>
          <a:bodyPr/>
          <a:lstStyle/>
          <a:p>
            <a:pPr lvl="0"/>
            <a:endParaRPr lang="en-US" noProof="0" dirty="0"/>
          </a:p>
        </p:txBody>
      </p:sp>
      <p:sp>
        <p:nvSpPr>
          <p:cNvPr id="4" name="Text Placeholder 3"/>
          <p:cNvSpPr>
            <a:spLocks noGrp="1"/>
          </p:cNvSpPr>
          <p:nvPr>
            <p:ph type="body" sz="half" idx="2"/>
          </p:nvPr>
        </p:nvSpPr>
        <p:spPr>
          <a:xfrm>
            <a:off x="4876800" y="2020888"/>
            <a:ext cx="3810000" cy="3543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r>
              <a:rPr lang="en-US" dirty="0"/>
              <a:t> </a:t>
            </a:r>
            <a:fld id="{DD5E8BDB-CC79-4216-AD3B-229012C3AE25}" type="slidenum">
              <a:rPr lang="en-US"/>
              <a:pPr>
                <a:defRPr/>
              </a:pPr>
              <a:t>‹#›</a:t>
            </a:fld>
            <a:r>
              <a:rPr lang="en-US" dirty="0"/>
              <a:t>  </a:t>
            </a:r>
          </a:p>
        </p:txBody>
      </p:sp>
    </p:spTree>
    <p:extLst>
      <p:ext uri="{BB962C8B-B14F-4D97-AF65-F5344CB8AC3E}">
        <p14:creationId xmlns:p14="http://schemas.microsoft.com/office/powerpoint/2010/main" val="41780611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81063" y="876300"/>
            <a:ext cx="7739062"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2020888"/>
            <a:ext cx="3810000" cy="3543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2020888"/>
            <a:ext cx="3810000" cy="1695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76800" y="3868738"/>
            <a:ext cx="3810000" cy="1695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p:txBody>
          <a:bodyPr/>
          <a:lstStyle>
            <a:lvl1pPr>
              <a:defRPr/>
            </a:lvl1pPr>
          </a:lstStyle>
          <a:p>
            <a:pPr>
              <a:defRPr/>
            </a:pPr>
            <a:r>
              <a:rPr lang="en-US" dirty="0"/>
              <a:t> </a:t>
            </a:r>
            <a:fld id="{3381E692-0F43-4FC6-8428-C9E9EE05F0C1}" type="slidenum">
              <a:rPr lang="en-US"/>
              <a:pPr>
                <a:defRPr/>
              </a:pPr>
              <a:t>‹#›</a:t>
            </a:fld>
            <a:r>
              <a:rPr lang="en-US" dirty="0"/>
              <a:t> </a:t>
            </a:r>
          </a:p>
        </p:txBody>
      </p:sp>
    </p:spTree>
    <p:extLst>
      <p:ext uri="{BB962C8B-B14F-4D97-AF65-F5344CB8AC3E}">
        <p14:creationId xmlns:p14="http://schemas.microsoft.com/office/powerpoint/2010/main" val="4268970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2"/>
          <p:cNvSpPr>
            <a:spLocks noGrp="1"/>
          </p:cNvSpPr>
          <p:nvPr>
            <p:ph type="sldNum" sz="quarter" idx="10"/>
          </p:nvPr>
        </p:nvSpPr>
        <p:spPr/>
        <p:txBody>
          <a:bodyPr/>
          <a:lstStyle>
            <a:lvl1pPr>
              <a:defRPr smtClean="0"/>
            </a:lvl1pPr>
          </a:lstStyle>
          <a:p>
            <a:pPr>
              <a:defRPr/>
            </a:pPr>
            <a:r>
              <a:rPr lang="en-US" dirty="0"/>
              <a:t> </a:t>
            </a:r>
            <a:fld id="{E3DCA913-8D1A-43B4-8D67-497907990BB4}" type="slidenum">
              <a:rPr lang="en-US"/>
              <a:pPr>
                <a:defRPr/>
              </a:pPr>
              <a:t>‹#›</a:t>
            </a:fld>
            <a:r>
              <a:rPr lang="en-US" dirty="0"/>
              <a:t>  </a:t>
            </a:r>
          </a:p>
        </p:txBody>
      </p:sp>
    </p:spTree>
    <p:extLst>
      <p:ext uri="{BB962C8B-B14F-4D97-AF65-F5344CB8AC3E}">
        <p14:creationId xmlns:p14="http://schemas.microsoft.com/office/powerpoint/2010/main" val="290765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1"/>
          <p:cNvSpPr>
            <a:spLocks noGrp="1"/>
          </p:cNvSpPr>
          <p:nvPr>
            <p:ph type="sldNum" sz="quarter" idx="10"/>
          </p:nvPr>
        </p:nvSpPr>
        <p:spPr/>
        <p:txBody>
          <a:bodyPr/>
          <a:lstStyle>
            <a:lvl1pPr>
              <a:defRPr smtClean="0"/>
            </a:lvl1pPr>
          </a:lstStyle>
          <a:p>
            <a:pPr>
              <a:defRPr/>
            </a:pPr>
            <a:r>
              <a:rPr lang="en-US" dirty="0"/>
              <a:t> </a:t>
            </a:r>
            <a:fld id="{F2B80F2D-35C7-4558-BF7A-2A3260698417}" type="slidenum">
              <a:rPr lang="en-US"/>
              <a:pPr>
                <a:defRPr/>
              </a:pPr>
              <a:t>‹#›</a:t>
            </a:fld>
            <a:r>
              <a:rPr lang="en-US" dirty="0"/>
              <a:t>  </a:t>
            </a:r>
          </a:p>
        </p:txBody>
      </p:sp>
    </p:spTree>
    <p:extLst>
      <p:ext uri="{BB962C8B-B14F-4D97-AF65-F5344CB8AC3E}">
        <p14:creationId xmlns:p14="http://schemas.microsoft.com/office/powerpoint/2010/main" val="1843678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4"/>
          <p:cNvSpPr>
            <a:spLocks noGrp="1"/>
          </p:cNvSpPr>
          <p:nvPr>
            <p:ph type="sldNum" sz="quarter" idx="10"/>
          </p:nvPr>
        </p:nvSpPr>
        <p:spPr/>
        <p:txBody>
          <a:bodyPr/>
          <a:lstStyle>
            <a:lvl1pPr>
              <a:defRPr smtClean="0"/>
            </a:lvl1pPr>
          </a:lstStyle>
          <a:p>
            <a:pPr>
              <a:defRPr/>
            </a:pPr>
            <a:r>
              <a:rPr lang="en-US" dirty="0"/>
              <a:t> </a:t>
            </a:r>
            <a:fld id="{B5C05BD4-B7F0-44ED-A2A7-911C24743D11}" type="slidenum">
              <a:rPr lang="en-US"/>
              <a:pPr>
                <a:defRPr/>
              </a:pPr>
              <a:t>‹#›</a:t>
            </a:fld>
            <a:r>
              <a:rPr lang="en-US" dirty="0"/>
              <a:t>  </a:t>
            </a:r>
          </a:p>
        </p:txBody>
      </p:sp>
    </p:spTree>
    <p:extLst>
      <p:ext uri="{BB962C8B-B14F-4D97-AF65-F5344CB8AC3E}">
        <p14:creationId xmlns:p14="http://schemas.microsoft.com/office/powerpoint/2010/main" val="2951216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4"/>
          <p:cNvSpPr>
            <a:spLocks noGrp="1"/>
          </p:cNvSpPr>
          <p:nvPr>
            <p:ph type="sldNum" sz="quarter" idx="10"/>
          </p:nvPr>
        </p:nvSpPr>
        <p:spPr/>
        <p:txBody>
          <a:bodyPr/>
          <a:lstStyle>
            <a:lvl1pPr>
              <a:defRPr smtClean="0"/>
            </a:lvl1pPr>
          </a:lstStyle>
          <a:p>
            <a:pPr>
              <a:defRPr/>
            </a:pPr>
            <a:r>
              <a:rPr lang="en-US" dirty="0"/>
              <a:t> </a:t>
            </a:r>
            <a:fld id="{E5941B99-EE83-4DAD-A9C8-F9BFF008B164}" type="slidenum">
              <a:rPr lang="en-US"/>
              <a:pPr>
                <a:defRPr/>
              </a:pPr>
              <a:t>‹#›</a:t>
            </a:fld>
            <a:r>
              <a:rPr lang="en-US" dirty="0"/>
              <a:t>  </a:t>
            </a:r>
          </a:p>
        </p:txBody>
      </p:sp>
    </p:spTree>
    <p:extLst>
      <p:ext uri="{BB962C8B-B14F-4D97-AF65-F5344CB8AC3E}">
        <p14:creationId xmlns:p14="http://schemas.microsoft.com/office/powerpoint/2010/main" val="2745252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image" Target="../media/image5.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image" Target="../media/image1.jpeg"/><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image" Target="../media/image5.jpeg"/><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image" Target="../media/image4.jpeg"/><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21" Type="http://schemas.openxmlformats.org/officeDocument/2006/relationships/image" Target="../media/image1.jpeg"/><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theme" Target="../theme/theme3.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image" Target="../media/image5.jpeg"/><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image" Target="../media/image4.jpeg"/><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482" name="Picture 2" descr="Slide_content_2_10"/>
          <p:cNvPicPr>
            <a:picLocks noChangeAspect="1" noChangeArrowheads="1"/>
          </p:cNvPicPr>
          <p:nvPr/>
        </p:nvPicPr>
        <p:blipFill>
          <a:blip r:embed="rId15" cstate="print"/>
          <a:srcRect/>
          <a:stretch>
            <a:fillRect/>
          </a:stretch>
        </p:blipFill>
        <p:spPr bwMode="auto">
          <a:xfrm>
            <a:off x="0" y="3824288"/>
            <a:ext cx="2959100" cy="3033712"/>
          </a:xfrm>
          <a:prstGeom prst="rect">
            <a:avLst/>
          </a:prstGeom>
          <a:noFill/>
          <a:ln w="9525">
            <a:noFill/>
            <a:miter lim="800000"/>
            <a:headEnd/>
            <a:tailEnd/>
          </a:ln>
        </p:spPr>
      </p:pic>
      <p:pic>
        <p:nvPicPr>
          <p:cNvPr id="20483" name="Picture 3" descr="Slide_content_2_09"/>
          <p:cNvPicPr>
            <a:picLocks noChangeAspect="1" noChangeArrowheads="1"/>
          </p:cNvPicPr>
          <p:nvPr/>
        </p:nvPicPr>
        <p:blipFill>
          <a:blip r:embed="rId16" cstate="print"/>
          <a:srcRect/>
          <a:stretch>
            <a:fillRect/>
          </a:stretch>
        </p:blipFill>
        <p:spPr bwMode="auto">
          <a:xfrm>
            <a:off x="0" y="0"/>
            <a:ext cx="9144000" cy="868363"/>
          </a:xfrm>
          <a:prstGeom prst="rect">
            <a:avLst/>
          </a:prstGeom>
          <a:noFill/>
          <a:ln w="9525">
            <a:noFill/>
            <a:miter lim="800000"/>
            <a:headEnd/>
            <a:tailEnd/>
          </a:ln>
        </p:spPr>
      </p:pic>
      <p:sp>
        <p:nvSpPr>
          <p:cNvPr id="20484" name="Rectangle 4"/>
          <p:cNvSpPr>
            <a:spLocks noGrp="1" noChangeArrowheads="1"/>
          </p:cNvSpPr>
          <p:nvPr>
            <p:ph type="body" idx="1"/>
          </p:nvPr>
        </p:nvSpPr>
        <p:spPr bwMode="auto">
          <a:xfrm>
            <a:off x="914400" y="2020888"/>
            <a:ext cx="7696200" cy="37703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5" name="Rectangle 5"/>
          <p:cNvSpPr>
            <a:spLocks noGrp="1" noChangeArrowheads="1"/>
          </p:cNvSpPr>
          <p:nvPr>
            <p:ph type="sldNum" sz="quarter" idx="4"/>
          </p:nvPr>
        </p:nvSpPr>
        <p:spPr bwMode="auto">
          <a:xfrm>
            <a:off x="8096250" y="6581775"/>
            <a:ext cx="762000" cy="304800"/>
          </a:xfrm>
          <a:prstGeom prst="rect">
            <a:avLst/>
          </a:prstGeom>
          <a:noFill/>
          <a:ln w="9525">
            <a:noFill/>
            <a:miter lim="800000"/>
            <a:headEnd/>
            <a:tailEnd/>
          </a:ln>
          <a:effectLst/>
        </p:spPr>
        <p:txBody>
          <a:bodyPr vert="horz" wrap="square" lIns="91440" tIns="9144" rIns="91440" bIns="9144" numCol="1" anchor="ctr" anchorCtr="1" compatLnSpc="1">
            <a:prstTxWarp prst="textNoShape">
              <a:avLst/>
            </a:prstTxWarp>
          </a:bodyPr>
          <a:lstStyle>
            <a:lvl1pPr>
              <a:defRPr sz="1000" b="1" smtClean="0">
                <a:solidFill>
                  <a:srgbClr val="542200"/>
                </a:solidFill>
                <a:cs typeface="+mn-cs"/>
              </a:defRPr>
            </a:lvl1pPr>
          </a:lstStyle>
          <a:p>
            <a:pPr fontAlgn="base">
              <a:spcBef>
                <a:spcPct val="0"/>
              </a:spcBef>
              <a:spcAft>
                <a:spcPct val="0"/>
              </a:spcAft>
              <a:defRPr/>
            </a:pPr>
            <a:r>
              <a:rPr lang="en-US" dirty="0"/>
              <a:t> </a:t>
            </a:r>
            <a:fld id="{BD1D4185-FFEA-4D05-9EDF-13F936FBDB43}" type="slidenum">
              <a:rPr lang="en-US"/>
              <a:pPr fontAlgn="base">
                <a:spcBef>
                  <a:spcPct val="0"/>
                </a:spcBef>
                <a:spcAft>
                  <a:spcPct val="0"/>
                </a:spcAft>
                <a:defRPr/>
              </a:pPr>
              <a:t>‹#›</a:t>
            </a:fld>
            <a:r>
              <a:rPr lang="en-US" dirty="0"/>
              <a:t>  </a:t>
            </a:r>
          </a:p>
        </p:txBody>
      </p:sp>
      <p:sp>
        <p:nvSpPr>
          <p:cNvPr id="20486" name="Rectangle 6"/>
          <p:cNvSpPr>
            <a:spLocks noGrp="1" noChangeArrowheads="1"/>
          </p:cNvSpPr>
          <p:nvPr>
            <p:ph type="title"/>
          </p:nvPr>
        </p:nvSpPr>
        <p:spPr bwMode="auto">
          <a:xfrm>
            <a:off x="881063" y="876300"/>
            <a:ext cx="7739062" cy="914400"/>
          </a:xfrm>
          <a:prstGeom prst="rect">
            <a:avLst/>
          </a:prstGeom>
          <a:noFill/>
          <a:ln w="9525">
            <a:noFill/>
            <a:miter lim="800000"/>
            <a:headEnd/>
            <a:tailEnd/>
          </a:ln>
        </p:spPr>
        <p:txBody>
          <a:bodyPr vert="horz" wrap="square" lIns="91440" tIns="91440" rIns="91440" bIns="91440" numCol="1" anchor="ctr" anchorCtr="1" compatLnSpc="1">
            <a:prstTxWarp prst="textNoShape">
              <a:avLst/>
            </a:prstTxWarp>
          </a:bodyPr>
          <a:lstStyle/>
          <a:p>
            <a:pPr lvl="0"/>
            <a:r>
              <a:rPr lang="en-US" smtClean="0"/>
              <a:t>Click to edit Master title style</a:t>
            </a:r>
          </a:p>
        </p:txBody>
      </p:sp>
      <p:sp>
        <p:nvSpPr>
          <p:cNvPr id="5127" name="Text Box 7"/>
          <p:cNvSpPr txBox="1">
            <a:spLocks noChangeArrowheads="1"/>
          </p:cNvSpPr>
          <p:nvPr/>
        </p:nvSpPr>
        <p:spPr bwMode="auto">
          <a:xfrm>
            <a:off x="3660775" y="6591300"/>
            <a:ext cx="1444625" cy="304800"/>
          </a:xfrm>
          <a:prstGeom prst="rect">
            <a:avLst/>
          </a:prstGeom>
          <a:noFill/>
          <a:ln w="9525">
            <a:noFill/>
            <a:miter lim="800000"/>
            <a:headEnd/>
            <a:tailEnd/>
          </a:ln>
          <a:effectLst/>
        </p:spPr>
        <p:txBody>
          <a:bodyPr tIns="9144" bIns="9144" anchor="ctr" anchorCtr="1"/>
          <a:lstStyle/>
          <a:p>
            <a:pPr fontAlgn="base">
              <a:spcBef>
                <a:spcPct val="0"/>
              </a:spcBef>
              <a:spcAft>
                <a:spcPct val="0"/>
              </a:spcAft>
              <a:defRPr/>
            </a:pPr>
            <a:r>
              <a:rPr lang="en-US" sz="1000" b="1" dirty="0">
                <a:solidFill>
                  <a:srgbClr val="542200"/>
                </a:solidFill>
                <a:cs typeface="Arial" charset="0"/>
              </a:rPr>
              <a:t>T</a:t>
            </a:r>
            <a:r>
              <a:rPr lang="en-US" sz="800" b="1" dirty="0">
                <a:solidFill>
                  <a:srgbClr val="542200"/>
                </a:solidFill>
                <a:cs typeface="Arial" charset="0"/>
              </a:rPr>
              <a:t>EAM</a:t>
            </a:r>
            <a:r>
              <a:rPr lang="en-US" sz="1000" b="1" dirty="0">
                <a:solidFill>
                  <a:srgbClr val="542200"/>
                </a:solidFill>
                <a:cs typeface="Arial" charset="0"/>
              </a:rPr>
              <a:t>STEPPS 05.2</a:t>
            </a:r>
          </a:p>
        </p:txBody>
      </p:sp>
      <p:pic>
        <p:nvPicPr>
          <p:cNvPr id="20488" name="Picture 8" descr="Slide_content2_02"/>
          <p:cNvPicPr>
            <a:picLocks noChangeAspect="1" noChangeArrowheads="1"/>
          </p:cNvPicPr>
          <p:nvPr/>
        </p:nvPicPr>
        <p:blipFill>
          <a:blip r:embed="rId17" cstate="print"/>
          <a:srcRect/>
          <a:stretch>
            <a:fillRect/>
          </a:stretch>
        </p:blipFill>
        <p:spPr bwMode="auto">
          <a:xfrm>
            <a:off x="0" y="849313"/>
            <a:ext cx="684213" cy="2976562"/>
          </a:xfrm>
          <a:prstGeom prst="rect">
            <a:avLst/>
          </a:prstGeom>
          <a:noFill/>
          <a:ln w="9525">
            <a:noFill/>
            <a:miter lim="800000"/>
            <a:headEnd/>
            <a:tailEnd/>
          </a:ln>
        </p:spPr>
      </p:pic>
      <p:pic>
        <p:nvPicPr>
          <p:cNvPr id="20489" name="Picture 9" descr="Slide_content2_06"/>
          <p:cNvPicPr>
            <a:picLocks noChangeAspect="1" noChangeArrowheads="1"/>
          </p:cNvPicPr>
          <p:nvPr/>
        </p:nvPicPr>
        <p:blipFill>
          <a:blip r:embed="rId18" cstate="print"/>
          <a:srcRect t="-5882" r="1672"/>
          <a:stretch>
            <a:fillRect/>
          </a:stretch>
        </p:blipFill>
        <p:spPr bwMode="auto">
          <a:xfrm>
            <a:off x="2962275" y="6400800"/>
            <a:ext cx="6157913" cy="457200"/>
          </a:xfrm>
          <a:prstGeom prst="rect">
            <a:avLst/>
          </a:prstGeom>
          <a:noFill/>
          <a:ln w="9525">
            <a:noFill/>
            <a:miter lim="800000"/>
            <a:headEnd/>
            <a:tailEnd/>
          </a:ln>
        </p:spPr>
      </p:pic>
      <p:sp>
        <p:nvSpPr>
          <p:cNvPr id="5130" name="Text Box 10"/>
          <p:cNvSpPr txBox="1">
            <a:spLocks noChangeArrowheads="1"/>
          </p:cNvSpPr>
          <p:nvPr/>
        </p:nvSpPr>
        <p:spPr bwMode="auto">
          <a:xfrm>
            <a:off x="220663" y="6550025"/>
            <a:ext cx="1581150" cy="228600"/>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900" b="1" dirty="0">
                <a:solidFill>
                  <a:srgbClr val="CCCC99"/>
                </a:solidFill>
                <a:cs typeface="Arial" charset="0"/>
              </a:rPr>
              <a:t>Mod 1 05.2   Page </a:t>
            </a:r>
            <a:fld id="{345A595E-FF60-479D-B0FD-7C8651A0A871}" type="slidenum">
              <a:rPr lang="en-US" sz="900" b="1">
                <a:solidFill>
                  <a:srgbClr val="CCCC99"/>
                </a:solidFill>
                <a:cs typeface="Arial" charset="0"/>
              </a:rPr>
              <a:pPr fontAlgn="base">
                <a:spcBef>
                  <a:spcPct val="50000"/>
                </a:spcBef>
                <a:spcAft>
                  <a:spcPct val="0"/>
                </a:spcAft>
                <a:defRPr/>
              </a:pPr>
              <a:t>‹#›</a:t>
            </a:fld>
            <a:endParaRPr lang="en-US" sz="900" b="1" dirty="0">
              <a:solidFill>
                <a:srgbClr val="CCCC99"/>
              </a:solidFill>
              <a:cs typeface="Arial" charset="0"/>
            </a:endParaRPr>
          </a:p>
        </p:txBody>
      </p:sp>
      <p:pic>
        <p:nvPicPr>
          <p:cNvPr id="20491" name="Picture 11" descr="Slide_content_2_10"/>
          <p:cNvPicPr>
            <a:picLocks noChangeAspect="1" noChangeArrowheads="1"/>
          </p:cNvPicPr>
          <p:nvPr/>
        </p:nvPicPr>
        <p:blipFill>
          <a:blip r:embed="rId19" cstate="print"/>
          <a:srcRect/>
          <a:stretch>
            <a:fillRect/>
          </a:stretch>
        </p:blipFill>
        <p:spPr bwMode="auto">
          <a:xfrm>
            <a:off x="0" y="3806825"/>
            <a:ext cx="2976563" cy="3051175"/>
          </a:xfrm>
          <a:prstGeom prst="rect">
            <a:avLst/>
          </a:prstGeom>
          <a:noFill/>
          <a:ln w="9525">
            <a:noFill/>
            <a:miter lim="800000"/>
            <a:headEnd/>
            <a:tailEnd/>
          </a:ln>
        </p:spPr>
      </p:pic>
      <p:sp>
        <p:nvSpPr>
          <p:cNvPr id="5133" name="Text Box 13"/>
          <p:cNvSpPr txBox="1">
            <a:spLocks noChangeArrowheads="1"/>
          </p:cNvSpPr>
          <p:nvPr/>
        </p:nvSpPr>
        <p:spPr bwMode="auto">
          <a:xfrm>
            <a:off x="220663" y="6550025"/>
            <a:ext cx="1581150" cy="228600"/>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900" b="1" dirty="0" smtClean="0">
                <a:solidFill>
                  <a:srgbClr val="CCCC99"/>
                </a:solidFill>
                <a:cs typeface="Arial" charset="0"/>
              </a:rPr>
              <a:t>Slide </a:t>
            </a:r>
            <a:fld id="{71647426-AAB3-44BC-A6D7-E7A1A50BCAD6}" type="slidenum">
              <a:rPr lang="en-US" sz="900" b="1" smtClean="0">
                <a:solidFill>
                  <a:srgbClr val="CCCC99"/>
                </a:solidFill>
                <a:cs typeface="Arial" charset="0"/>
              </a:rPr>
              <a:pPr fontAlgn="base">
                <a:spcBef>
                  <a:spcPct val="50000"/>
                </a:spcBef>
                <a:spcAft>
                  <a:spcPct val="0"/>
                </a:spcAft>
                <a:defRPr/>
              </a:pPr>
              <a:t>‹#›</a:t>
            </a:fld>
            <a:endParaRPr lang="en-US" sz="900" b="1" dirty="0">
              <a:solidFill>
                <a:srgbClr val="CCCC99"/>
              </a:solidFill>
              <a:cs typeface="Arial" charset="0"/>
            </a:endParaRPr>
          </a:p>
        </p:txBody>
      </p:sp>
      <p:sp>
        <p:nvSpPr>
          <p:cNvPr id="13" name="TextBox 12"/>
          <p:cNvSpPr txBox="1"/>
          <p:nvPr userDrawn="1"/>
        </p:nvSpPr>
        <p:spPr>
          <a:xfrm>
            <a:off x="7391400" y="61337"/>
            <a:ext cx="1752600" cy="584775"/>
          </a:xfrm>
          <a:prstGeom prst="rect">
            <a:avLst/>
          </a:prstGeom>
          <a:noFill/>
        </p:spPr>
        <p:txBody>
          <a:bodyPr>
            <a:spAutoFit/>
          </a:bodyPr>
          <a:lstStyle/>
          <a:p>
            <a:pPr algn="ctr" fontAlgn="base">
              <a:spcBef>
                <a:spcPct val="0"/>
              </a:spcBef>
              <a:spcAft>
                <a:spcPct val="0"/>
              </a:spcAft>
              <a:defRPr/>
            </a:pPr>
            <a:r>
              <a:rPr lang="en-US" sz="1600" b="1" dirty="0" smtClean="0">
                <a:solidFill>
                  <a:srgbClr val="FFFFFF"/>
                </a:solidFill>
                <a:latin typeface="Arial Narrow" pitchFamily="34" charset="0"/>
                <a:cs typeface="Arial" charset="0"/>
              </a:rPr>
              <a:t>TeamSTEPPS for Office-Based Care</a:t>
            </a:r>
            <a:endParaRPr lang="en-US" sz="1600" b="1" dirty="0">
              <a:solidFill>
                <a:srgbClr val="FFFFFF"/>
              </a:solidFill>
              <a:latin typeface="Arial Narrow" pitchFamily="34" charset="0"/>
              <a:cs typeface="Arial" charset="0"/>
            </a:endParaRPr>
          </a:p>
        </p:txBody>
      </p:sp>
    </p:spTree>
    <p:extLst>
      <p:ext uri="{BB962C8B-B14F-4D97-AF65-F5344CB8AC3E}">
        <p14:creationId xmlns:p14="http://schemas.microsoft.com/office/powerpoint/2010/main" val="27316315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730" r:id="rId13"/>
  </p:sldLayoutIdLst>
  <p:timing>
    <p:tnLst>
      <p:par>
        <p:cTn id="1" dur="indefinite" restart="never" nodeType="tmRoot"/>
      </p:par>
    </p:tnLst>
  </p:timing>
  <p:txStyles>
    <p:titleStyle>
      <a:lvl1pPr algn="ctr" rtl="0" fontAlgn="base">
        <a:lnSpc>
          <a:spcPct val="90000"/>
        </a:lnSpc>
        <a:spcBef>
          <a:spcPct val="0"/>
        </a:spcBef>
        <a:spcAft>
          <a:spcPct val="0"/>
        </a:spcAft>
        <a:defRPr sz="3600" b="1">
          <a:solidFill>
            <a:srgbClr val="663300"/>
          </a:solidFill>
          <a:latin typeface="+mj-lt"/>
          <a:ea typeface="+mj-ea"/>
          <a:cs typeface="+mj-cs"/>
        </a:defRPr>
      </a:lvl1pPr>
      <a:lvl2pPr algn="ctr" rtl="0" fontAlgn="base">
        <a:lnSpc>
          <a:spcPct val="90000"/>
        </a:lnSpc>
        <a:spcBef>
          <a:spcPct val="0"/>
        </a:spcBef>
        <a:spcAft>
          <a:spcPct val="0"/>
        </a:spcAft>
        <a:defRPr sz="3600" b="1">
          <a:solidFill>
            <a:srgbClr val="663300"/>
          </a:solidFill>
          <a:latin typeface="Arial" charset="0"/>
        </a:defRPr>
      </a:lvl2pPr>
      <a:lvl3pPr algn="ctr" rtl="0" fontAlgn="base">
        <a:lnSpc>
          <a:spcPct val="90000"/>
        </a:lnSpc>
        <a:spcBef>
          <a:spcPct val="0"/>
        </a:spcBef>
        <a:spcAft>
          <a:spcPct val="0"/>
        </a:spcAft>
        <a:defRPr sz="3600" b="1">
          <a:solidFill>
            <a:srgbClr val="663300"/>
          </a:solidFill>
          <a:latin typeface="Arial" charset="0"/>
        </a:defRPr>
      </a:lvl3pPr>
      <a:lvl4pPr algn="ctr" rtl="0" fontAlgn="base">
        <a:lnSpc>
          <a:spcPct val="90000"/>
        </a:lnSpc>
        <a:spcBef>
          <a:spcPct val="0"/>
        </a:spcBef>
        <a:spcAft>
          <a:spcPct val="0"/>
        </a:spcAft>
        <a:defRPr sz="3600" b="1">
          <a:solidFill>
            <a:srgbClr val="663300"/>
          </a:solidFill>
          <a:latin typeface="Arial" charset="0"/>
        </a:defRPr>
      </a:lvl4pPr>
      <a:lvl5pPr algn="ctr" rtl="0" fontAlgn="base">
        <a:lnSpc>
          <a:spcPct val="90000"/>
        </a:lnSpc>
        <a:spcBef>
          <a:spcPct val="0"/>
        </a:spcBef>
        <a:spcAft>
          <a:spcPct val="0"/>
        </a:spcAft>
        <a:defRPr sz="3600" b="1">
          <a:solidFill>
            <a:srgbClr val="663300"/>
          </a:solidFill>
          <a:latin typeface="Arial" charset="0"/>
        </a:defRPr>
      </a:lvl5pPr>
      <a:lvl6pPr marL="457200" algn="ctr" rtl="0" eaLnBrk="1" fontAlgn="base" hangingPunct="1">
        <a:lnSpc>
          <a:spcPct val="90000"/>
        </a:lnSpc>
        <a:spcBef>
          <a:spcPct val="0"/>
        </a:spcBef>
        <a:spcAft>
          <a:spcPct val="0"/>
        </a:spcAft>
        <a:defRPr sz="3600" b="1">
          <a:solidFill>
            <a:srgbClr val="663300"/>
          </a:solidFill>
          <a:latin typeface="Arial" charset="0"/>
        </a:defRPr>
      </a:lvl6pPr>
      <a:lvl7pPr marL="914400" algn="ctr" rtl="0" eaLnBrk="1" fontAlgn="base" hangingPunct="1">
        <a:lnSpc>
          <a:spcPct val="90000"/>
        </a:lnSpc>
        <a:spcBef>
          <a:spcPct val="0"/>
        </a:spcBef>
        <a:spcAft>
          <a:spcPct val="0"/>
        </a:spcAft>
        <a:defRPr sz="3600" b="1">
          <a:solidFill>
            <a:srgbClr val="663300"/>
          </a:solidFill>
          <a:latin typeface="Arial" charset="0"/>
        </a:defRPr>
      </a:lvl7pPr>
      <a:lvl8pPr marL="1371600" algn="ctr" rtl="0" eaLnBrk="1" fontAlgn="base" hangingPunct="1">
        <a:lnSpc>
          <a:spcPct val="90000"/>
        </a:lnSpc>
        <a:spcBef>
          <a:spcPct val="0"/>
        </a:spcBef>
        <a:spcAft>
          <a:spcPct val="0"/>
        </a:spcAft>
        <a:defRPr sz="3600" b="1">
          <a:solidFill>
            <a:srgbClr val="663300"/>
          </a:solidFill>
          <a:latin typeface="Arial" charset="0"/>
        </a:defRPr>
      </a:lvl8pPr>
      <a:lvl9pPr marL="1828800" algn="ctr" rtl="0" eaLnBrk="1" fontAlgn="base" hangingPunct="1">
        <a:lnSpc>
          <a:spcPct val="90000"/>
        </a:lnSpc>
        <a:spcBef>
          <a:spcPct val="0"/>
        </a:spcBef>
        <a:spcAft>
          <a:spcPct val="0"/>
        </a:spcAft>
        <a:defRPr sz="3600" b="1">
          <a:solidFill>
            <a:srgbClr val="663300"/>
          </a:solidFill>
          <a:latin typeface="Arial" charset="0"/>
        </a:defRPr>
      </a:lvl9pPr>
    </p:titleStyle>
    <p:bodyStyle>
      <a:lvl1pPr marL="342900" indent="-342900" algn="l" rtl="0" fontAlgn="base">
        <a:lnSpc>
          <a:spcPct val="95000"/>
        </a:lnSpc>
        <a:spcBef>
          <a:spcPct val="40000"/>
        </a:spcBef>
        <a:spcAft>
          <a:spcPct val="0"/>
        </a:spcAft>
        <a:buClr>
          <a:schemeClr val="folHlink"/>
        </a:buClr>
        <a:buSzPct val="90000"/>
        <a:buFont typeface="Wingdings" pitchFamily="2" charset="2"/>
        <a:buChar char="n"/>
        <a:defRPr sz="2400">
          <a:solidFill>
            <a:schemeClr val="tx1"/>
          </a:solidFill>
          <a:latin typeface="+mn-lt"/>
          <a:ea typeface="+mn-ea"/>
          <a:cs typeface="+mn-cs"/>
        </a:defRPr>
      </a:lvl1pPr>
      <a:lvl2pPr marL="742950" indent="-285750" algn="l" rtl="0" fontAlgn="base">
        <a:lnSpc>
          <a:spcPct val="95000"/>
        </a:lnSpc>
        <a:spcBef>
          <a:spcPct val="40000"/>
        </a:spcBef>
        <a:spcAft>
          <a:spcPct val="0"/>
        </a:spcAft>
        <a:buClr>
          <a:schemeClr val="accent1"/>
        </a:buClr>
        <a:buSzPct val="75000"/>
        <a:buFont typeface="Wingdings" pitchFamily="2" charset="2"/>
        <a:buChar char="n"/>
        <a:defRPr sz="2000">
          <a:solidFill>
            <a:schemeClr val="tx1"/>
          </a:solidFill>
          <a:latin typeface="+mn-lt"/>
        </a:defRPr>
      </a:lvl2pPr>
      <a:lvl3pPr marL="1143000" indent="-228600" algn="l" rtl="0" fontAlgn="base">
        <a:lnSpc>
          <a:spcPct val="95000"/>
        </a:lnSpc>
        <a:spcBef>
          <a:spcPct val="40000"/>
        </a:spcBef>
        <a:spcAft>
          <a:spcPct val="0"/>
        </a:spcAft>
        <a:buClr>
          <a:schemeClr val="folHlink"/>
        </a:buClr>
        <a:buSzPct val="55000"/>
        <a:buFont typeface="Wingdings" pitchFamily="2" charset="2"/>
        <a:buChar char="n"/>
        <a:defRPr>
          <a:solidFill>
            <a:schemeClr val="tx1"/>
          </a:solidFill>
          <a:latin typeface="+mn-lt"/>
        </a:defRPr>
      </a:lvl3pPr>
      <a:lvl4pPr marL="1600200" indent="-228600" algn="l" rtl="0" fontAlgn="base">
        <a:lnSpc>
          <a:spcPct val="95000"/>
        </a:lnSpc>
        <a:spcBef>
          <a:spcPct val="40000"/>
        </a:spcBef>
        <a:spcAft>
          <a:spcPct val="0"/>
        </a:spcAft>
        <a:buClr>
          <a:schemeClr val="accent1"/>
        </a:buClr>
        <a:buFont typeface="Wingdings" pitchFamily="2" charset="2"/>
        <a:buChar char="§"/>
        <a:defRPr sz="1600">
          <a:solidFill>
            <a:schemeClr val="tx1"/>
          </a:solidFill>
          <a:latin typeface="+mn-lt"/>
        </a:defRPr>
      </a:lvl4pPr>
      <a:lvl5pPr marL="2057400" indent="-228600" algn="l" rtl="0" fontAlgn="base">
        <a:lnSpc>
          <a:spcPct val="95000"/>
        </a:lnSpc>
        <a:spcBef>
          <a:spcPct val="40000"/>
        </a:spcBef>
        <a:spcAft>
          <a:spcPct val="0"/>
        </a:spcAft>
        <a:buClr>
          <a:schemeClr val="accent1"/>
        </a:buClr>
        <a:buFont typeface="Wingdings" pitchFamily="2" charset="2"/>
        <a:buChar char="§"/>
        <a:defRPr sz="1400">
          <a:solidFill>
            <a:schemeClr val="tx1"/>
          </a:solidFill>
          <a:latin typeface="+mn-lt"/>
        </a:defRPr>
      </a:lvl5pPr>
      <a:lvl6pPr marL="2514600" indent="-228600" algn="l" rtl="0" eaLnBrk="1" fontAlgn="base" hangingPunct="1">
        <a:lnSpc>
          <a:spcPct val="95000"/>
        </a:lnSpc>
        <a:spcBef>
          <a:spcPct val="40000"/>
        </a:spcBef>
        <a:spcAft>
          <a:spcPct val="0"/>
        </a:spcAft>
        <a:buClr>
          <a:schemeClr val="accent1"/>
        </a:buClr>
        <a:buFont typeface="Wingdings" pitchFamily="2" charset="2"/>
        <a:buChar char="§"/>
        <a:defRPr sz="1400">
          <a:solidFill>
            <a:schemeClr val="tx1"/>
          </a:solidFill>
          <a:latin typeface="+mn-lt"/>
        </a:defRPr>
      </a:lvl6pPr>
      <a:lvl7pPr marL="2971800" indent="-228600" algn="l" rtl="0" eaLnBrk="1" fontAlgn="base" hangingPunct="1">
        <a:lnSpc>
          <a:spcPct val="95000"/>
        </a:lnSpc>
        <a:spcBef>
          <a:spcPct val="40000"/>
        </a:spcBef>
        <a:spcAft>
          <a:spcPct val="0"/>
        </a:spcAft>
        <a:buClr>
          <a:schemeClr val="accent1"/>
        </a:buClr>
        <a:buFont typeface="Wingdings" pitchFamily="2" charset="2"/>
        <a:buChar char="§"/>
        <a:defRPr sz="1400">
          <a:solidFill>
            <a:schemeClr val="tx1"/>
          </a:solidFill>
          <a:latin typeface="+mn-lt"/>
        </a:defRPr>
      </a:lvl7pPr>
      <a:lvl8pPr marL="3429000" indent="-228600" algn="l" rtl="0" eaLnBrk="1" fontAlgn="base" hangingPunct="1">
        <a:lnSpc>
          <a:spcPct val="95000"/>
        </a:lnSpc>
        <a:spcBef>
          <a:spcPct val="40000"/>
        </a:spcBef>
        <a:spcAft>
          <a:spcPct val="0"/>
        </a:spcAft>
        <a:buClr>
          <a:schemeClr val="accent1"/>
        </a:buClr>
        <a:buFont typeface="Wingdings" pitchFamily="2" charset="2"/>
        <a:buChar char="§"/>
        <a:defRPr sz="1400">
          <a:solidFill>
            <a:schemeClr val="tx1"/>
          </a:solidFill>
          <a:latin typeface="+mn-lt"/>
        </a:defRPr>
      </a:lvl8pPr>
      <a:lvl9pPr marL="3886200" indent="-228600" algn="l" rtl="0" eaLnBrk="1" fontAlgn="base" hangingPunct="1">
        <a:lnSpc>
          <a:spcPct val="95000"/>
        </a:lnSpc>
        <a:spcBef>
          <a:spcPct val="40000"/>
        </a:spcBef>
        <a:spcAft>
          <a:spcPct val="0"/>
        </a:spcAft>
        <a:buClr>
          <a:schemeClr val="accent1"/>
        </a:buClr>
        <a:buFont typeface="Wingdings" pitchFamily="2" charset="2"/>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26" name="Picture 2" descr="Slide_content_2_10"/>
          <p:cNvPicPr>
            <a:picLocks noChangeAspect="1" noChangeArrowheads="1"/>
          </p:cNvPicPr>
          <p:nvPr/>
        </p:nvPicPr>
        <p:blipFill>
          <a:blip r:embed="rId21" cstate="print"/>
          <a:srcRect/>
          <a:stretch>
            <a:fillRect/>
          </a:stretch>
        </p:blipFill>
        <p:spPr bwMode="auto">
          <a:xfrm>
            <a:off x="0" y="3824288"/>
            <a:ext cx="2959100" cy="3033712"/>
          </a:xfrm>
          <a:prstGeom prst="rect">
            <a:avLst/>
          </a:prstGeom>
          <a:noFill/>
          <a:ln w="9525">
            <a:noFill/>
            <a:miter lim="800000"/>
            <a:headEnd/>
            <a:tailEnd/>
          </a:ln>
        </p:spPr>
      </p:pic>
      <p:sp>
        <p:nvSpPr>
          <p:cNvPr id="1028" name="Rectangle 4"/>
          <p:cNvSpPr>
            <a:spLocks noGrp="1" noChangeArrowheads="1"/>
          </p:cNvSpPr>
          <p:nvPr>
            <p:ph type="body" idx="1"/>
          </p:nvPr>
        </p:nvSpPr>
        <p:spPr bwMode="auto">
          <a:xfrm>
            <a:off x="914400" y="2020888"/>
            <a:ext cx="7772400" cy="3543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sldNum" sz="quarter" idx="4"/>
          </p:nvPr>
        </p:nvSpPr>
        <p:spPr bwMode="auto">
          <a:xfrm>
            <a:off x="8096250" y="6581775"/>
            <a:ext cx="762000" cy="304800"/>
          </a:xfrm>
          <a:prstGeom prst="rect">
            <a:avLst/>
          </a:prstGeom>
          <a:noFill/>
          <a:ln w="9525">
            <a:noFill/>
            <a:miter lim="800000"/>
            <a:headEnd/>
            <a:tailEnd/>
          </a:ln>
          <a:effectLst/>
        </p:spPr>
        <p:txBody>
          <a:bodyPr vert="horz" wrap="square" lIns="91440" tIns="9144" rIns="91440" bIns="9144" numCol="1" anchor="ctr" anchorCtr="1" compatLnSpc="1">
            <a:prstTxWarp prst="textNoShape">
              <a:avLst/>
            </a:prstTxWarp>
          </a:bodyPr>
          <a:lstStyle>
            <a:lvl1pPr>
              <a:defRPr sz="1000" b="1">
                <a:solidFill>
                  <a:srgbClr val="542200"/>
                </a:solidFill>
                <a:cs typeface="+mn-cs"/>
              </a:defRPr>
            </a:lvl1pPr>
          </a:lstStyle>
          <a:p>
            <a:pPr fontAlgn="base">
              <a:spcBef>
                <a:spcPct val="0"/>
              </a:spcBef>
              <a:spcAft>
                <a:spcPct val="0"/>
              </a:spcAft>
              <a:defRPr/>
            </a:pPr>
            <a:r>
              <a:rPr lang="en-US" dirty="0"/>
              <a:t> </a:t>
            </a:r>
            <a:fld id="{7552AC27-20BF-488A-8985-043B615430C8}" type="slidenum">
              <a:rPr lang="en-US"/>
              <a:pPr fontAlgn="base">
                <a:spcBef>
                  <a:spcPct val="0"/>
                </a:spcBef>
                <a:spcAft>
                  <a:spcPct val="0"/>
                </a:spcAft>
                <a:defRPr/>
              </a:pPr>
              <a:t>‹#›</a:t>
            </a:fld>
            <a:r>
              <a:rPr lang="en-US" dirty="0"/>
              <a:t>  </a:t>
            </a:r>
          </a:p>
        </p:txBody>
      </p:sp>
      <p:sp>
        <p:nvSpPr>
          <p:cNvPr id="1030" name="Rectangle 6"/>
          <p:cNvSpPr>
            <a:spLocks noGrp="1" noChangeArrowheads="1"/>
          </p:cNvSpPr>
          <p:nvPr>
            <p:ph type="title"/>
          </p:nvPr>
        </p:nvSpPr>
        <p:spPr bwMode="auto">
          <a:xfrm>
            <a:off x="881063" y="876300"/>
            <a:ext cx="7739062" cy="914400"/>
          </a:xfrm>
          <a:prstGeom prst="rect">
            <a:avLst/>
          </a:prstGeom>
          <a:noFill/>
          <a:ln w="9525">
            <a:noFill/>
            <a:miter lim="800000"/>
            <a:headEnd/>
            <a:tailEnd/>
          </a:ln>
        </p:spPr>
        <p:txBody>
          <a:bodyPr vert="horz" wrap="square" lIns="91440" tIns="91440" rIns="91440" bIns="91440" numCol="1" anchor="ctr" anchorCtr="1" compatLnSpc="1">
            <a:prstTxWarp prst="textNoShape">
              <a:avLst/>
            </a:prstTxWarp>
          </a:bodyPr>
          <a:lstStyle/>
          <a:p>
            <a:pPr lvl="0"/>
            <a:r>
              <a:rPr lang="en-US" smtClean="0"/>
              <a:t>Click to edit Master title style</a:t>
            </a:r>
          </a:p>
        </p:txBody>
      </p:sp>
      <p:sp>
        <p:nvSpPr>
          <p:cNvPr id="1031" name="Text Box 7"/>
          <p:cNvSpPr txBox="1">
            <a:spLocks noChangeArrowheads="1"/>
          </p:cNvSpPr>
          <p:nvPr/>
        </p:nvSpPr>
        <p:spPr bwMode="auto">
          <a:xfrm>
            <a:off x="3660775" y="6591300"/>
            <a:ext cx="1444625" cy="304800"/>
          </a:xfrm>
          <a:prstGeom prst="rect">
            <a:avLst/>
          </a:prstGeom>
          <a:noFill/>
          <a:ln w="9525">
            <a:noFill/>
            <a:miter lim="800000"/>
            <a:headEnd/>
            <a:tailEnd/>
          </a:ln>
          <a:effectLst/>
        </p:spPr>
        <p:txBody>
          <a:bodyPr tIns="9144" bIns="9144" anchor="ctr" anchorCtr="1"/>
          <a:lstStyle/>
          <a:p>
            <a:pPr fontAlgn="base">
              <a:spcBef>
                <a:spcPct val="0"/>
              </a:spcBef>
              <a:spcAft>
                <a:spcPct val="0"/>
              </a:spcAft>
              <a:defRPr/>
            </a:pPr>
            <a:r>
              <a:rPr lang="en-US" sz="1000" b="1" dirty="0">
                <a:solidFill>
                  <a:srgbClr val="542200"/>
                </a:solidFill>
                <a:cs typeface="Arial" charset="0"/>
              </a:rPr>
              <a:t>T</a:t>
            </a:r>
            <a:r>
              <a:rPr lang="en-US" sz="800" b="1" dirty="0">
                <a:solidFill>
                  <a:srgbClr val="542200"/>
                </a:solidFill>
                <a:cs typeface="Arial" charset="0"/>
              </a:rPr>
              <a:t>EAM</a:t>
            </a:r>
            <a:r>
              <a:rPr lang="en-US" sz="1000" b="1" dirty="0">
                <a:solidFill>
                  <a:srgbClr val="542200"/>
                </a:solidFill>
                <a:cs typeface="Arial" charset="0"/>
              </a:rPr>
              <a:t>STEPPS 05.2</a:t>
            </a:r>
          </a:p>
        </p:txBody>
      </p:sp>
      <p:pic>
        <p:nvPicPr>
          <p:cNvPr id="1032" name="Picture 8" descr="Slide_content2_02"/>
          <p:cNvPicPr>
            <a:picLocks noChangeAspect="1" noChangeArrowheads="1"/>
          </p:cNvPicPr>
          <p:nvPr/>
        </p:nvPicPr>
        <p:blipFill>
          <a:blip r:embed="rId22" cstate="print"/>
          <a:srcRect/>
          <a:stretch>
            <a:fillRect/>
          </a:stretch>
        </p:blipFill>
        <p:spPr bwMode="auto">
          <a:xfrm>
            <a:off x="0" y="849313"/>
            <a:ext cx="684213" cy="2976562"/>
          </a:xfrm>
          <a:prstGeom prst="rect">
            <a:avLst/>
          </a:prstGeom>
          <a:noFill/>
          <a:ln w="9525">
            <a:noFill/>
            <a:miter lim="800000"/>
            <a:headEnd/>
            <a:tailEnd/>
          </a:ln>
        </p:spPr>
      </p:pic>
      <p:pic>
        <p:nvPicPr>
          <p:cNvPr id="1033" name="Picture 9" descr="Slide_content2_06"/>
          <p:cNvPicPr>
            <a:picLocks noChangeAspect="1" noChangeArrowheads="1"/>
          </p:cNvPicPr>
          <p:nvPr/>
        </p:nvPicPr>
        <p:blipFill>
          <a:blip r:embed="rId23" cstate="print"/>
          <a:srcRect t="-5882" r="1672"/>
          <a:stretch>
            <a:fillRect/>
          </a:stretch>
        </p:blipFill>
        <p:spPr bwMode="auto">
          <a:xfrm>
            <a:off x="2962275" y="6400800"/>
            <a:ext cx="6157913" cy="457200"/>
          </a:xfrm>
          <a:prstGeom prst="rect">
            <a:avLst/>
          </a:prstGeom>
          <a:noFill/>
          <a:ln w="9525">
            <a:noFill/>
            <a:miter lim="800000"/>
            <a:headEnd/>
            <a:tailEnd/>
          </a:ln>
        </p:spPr>
      </p:pic>
      <p:sp>
        <p:nvSpPr>
          <p:cNvPr id="1034" name="Text Box 10"/>
          <p:cNvSpPr txBox="1">
            <a:spLocks noChangeArrowheads="1"/>
          </p:cNvSpPr>
          <p:nvPr/>
        </p:nvSpPr>
        <p:spPr bwMode="auto">
          <a:xfrm>
            <a:off x="220663" y="6550025"/>
            <a:ext cx="1581150" cy="228600"/>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900" b="1" dirty="0">
                <a:solidFill>
                  <a:srgbClr val="CCCC99"/>
                </a:solidFill>
                <a:cs typeface="Arial" charset="0"/>
              </a:rPr>
              <a:t>Mod 1 05.2   Page </a:t>
            </a:r>
            <a:fld id="{F94536E6-D650-4F3C-9BAC-DE0D57657256}" type="slidenum">
              <a:rPr lang="en-US" sz="900" b="1">
                <a:solidFill>
                  <a:srgbClr val="CCCC99"/>
                </a:solidFill>
                <a:cs typeface="Arial" charset="0"/>
              </a:rPr>
              <a:pPr fontAlgn="base">
                <a:spcBef>
                  <a:spcPct val="50000"/>
                </a:spcBef>
                <a:spcAft>
                  <a:spcPct val="0"/>
                </a:spcAft>
                <a:defRPr/>
              </a:pPr>
              <a:t>‹#›</a:t>
            </a:fld>
            <a:endParaRPr lang="en-US" sz="900" b="1" dirty="0">
              <a:solidFill>
                <a:srgbClr val="CCCC99"/>
              </a:solidFill>
              <a:cs typeface="Arial" charset="0"/>
            </a:endParaRPr>
          </a:p>
        </p:txBody>
      </p:sp>
      <p:pic>
        <p:nvPicPr>
          <p:cNvPr id="1035" name="Picture 11" descr="Slide_content_2_10"/>
          <p:cNvPicPr>
            <a:picLocks noChangeAspect="1" noChangeArrowheads="1"/>
          </p:cNvPicPr>
          <p:nvPr/>
        </p:nvPicPr>
        <p:blipFill>
          <a:blip r:embed="rId24" cstate="print"/>
          <a:srcRect/>
          <a:stretch>
            <a:fillRect/>
          </a:stretch>
        </p:blipFill>
        <p:spPr bwMode="auto">
          <a:xfrm>
            <a:off x="0" y="3806825"/>
            <a:ext cx="2976563" cy="3051175"/>
          </a:xfrm>
          <a:prstGeom prst="rect">
            <a:avLst/>
          </a:prstGeom>
          <a:noFill/>
          <a:ln w="9525">
            <a:noFill/>
            <a:miter lim="800000"/>
            <a:headEnd/>
            <a:tailEnd/>
          </a:ln>
        </p:spPr>
      </p:pic>
      <p:sp>
        <p:nvSpPr>
          <p:cNvPr id="1036" name="Text Box 12"/>
          <p:cNvSpPr txBox="1">
            <a:spLocks noChangeArrowheads="1"/>
          </p:cNvSpPr>
          <p:nvPr/>
        </p:nvSpPr>
        <p:spPr bwMode="auto">
          <a:xfrm>
            <a:off x="220663" y="6550025"/>
            <a:ext cx="1581150" cy="228600"/>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900" b="1" dirty="0">
                <a:solidFill>
                  <a:srgbClr val="CCCC99"/>
                </a:solidFill>
                <a:cs typeface="Arial" charset="0"/>
              </a:rPr>
              <a:t>Page </a:t>
            </a:r>
            <a:fld id="{968E8F39-1CD9-4CBA-8395-9D267A91F905}" type="slidenum">
              <a:rPr lang="en-US" sz="900" b="1">
                <a:solidFill>
                  <a:srgbClr val="CCCC99"/>
                </a:solidFill>
                <a:cs typeface="Arial" charset="0"/>
              </a:rPr>
              <a:pPr fontAlgn="base">
                <a:spcBef>
                  <a:spcPct val="50000"/>
                </a:spcBef>
                <a:spcAft>
                  <a:spcPct val="0"/>
                </a:spcAft>
                <a:defRPr/>
              </a:pPr>
              <a:t>‹#›</a:t>
            </a:fld>
            <a:endParaRPr lang="en-US" sz="900" b="1" dirty="0">
              <a:solidFill>
                <a:srgbClr val="CCCC99"/>
              </a:solidFill>
              <a:cs typeface="Arial" charset="0"/>
            </a:endParaRPr>
          </a:p>
        </p:txBody>
      </p:sp>
      <p:sp>
        <p:nvSpPr>
          <p:cNvPr id="1037" name="Text Box 13"/>
          <p:cNvSpPr txBox="1">
            <a:spLocks noChangeArrowheads="1"/>
          </p:cNvSpPr>
          <p:nvPr/>
        </p:nvSpPr>
        <p:spPr bwMode="auto">
          <a:xfrm>
            <a:off x="7696200" y="152400"/>
            <a:ext cx="1143000" cy="366713"/>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en-US" b="1" dirty="0">
                <a:solidFill>
                  <a:srgbClr val="FFFFE1"/>
                </a:solidFill>
                <a:cs typeface="Arial" charset="0"/>
              </a:rPr>
              <a:t>RRS</a:t>
            </a:r>
          </a:p>
        </p:txBody>
      </p:sp>
    </p:spTree>
    <p:extLst>
      <p:ext uri="{BB962C8B-B14F-4D97-AF65-F5344CB8AC3E}">
        <p14:creationId xmlns:p14="http://schemas.microsoft.com/office/powerpoint/2010/main" val="378958894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Lst>
  <p:timing>
    <p:tnLst>
      <p:par>
        <p:cTn id="1" dur="indefinite" restart="never" nodeType="tmRoot"/>
      </p:par>
    </p:tnLst>
  </p:timing>
  <p:txStyles>
    <p:titleStyle>
      <a:lvl1pPr algn="ctr" rtl="0" eaLnBrk="0" fontAlgn="base" hangingPunct="0">
        <a:lnSpc>
          <a:spcPct val="90000"/>
        </a:lnSpc>
        <a:spcBef>
          <a:spcPct val="0"/>
        </a:spcBef>
        <a:spcAft>
          <a:spcPct val="0"/>
        </a:spcAft>
        <a:defRPr sz="3600" b="1">
          <a:solidFill>
            <a:srgbClr val="663300"/>
          </a:solidFill>
          <a:latin typeface="+mj-lt"/>
          <a:ea typeface="+mj-ea"/>
          <a:cs typeface="+mj-cs"/>
        </a:defRPr>
      </a:lvl1pPr>
      <a:lvl2pPr algn="ctr" rtl="0" eaLnBrk="0" fontAlgn="base" hangingPunct="0">
        <a:lnSpc>
          <a:spcPct val="90000"/>
        </a:lnSpc>
        <a:spcBef>
          <a:spcPct val="0"/>
        </a:spcBef>
        <a:spcAft>
          <a:spcPct val="0"/>
        </a:spcAft>
        <a:defRPr sz="3600" b="1">
          <a:solidFill>
            <a:srgbClr val="663300"/>
          </a:solidFill>
          <a:latin typeface="Arial" charset="0"/>
        </a:defRPr>
      </a:lvl2pPr>
      <a:lvl3pPr algn="ctr" rtl="0" eaLnBrk="0" fontAlgn="base" hangingPunct="0">
        <a:lnSpc>
          <a:spcPct val="90000"/>
        </a:lnSpc>
        <a:spcBef>
          <a:spcPct val="0"/>
        </a:spcBef>
        <a:spcAft>
          <a:spcPct val="0"/>
        </a:spcAft>
        <a:defRPr sz="3600" b="1">
          <a:solidFill>
            <a:srgbClr val="663300"/>
          </a:solidFill>
          <a:latin typeface="Arial" charset="0"/>
        </a:defRPr>
      </a:lvl3pPr>
      <a:lvl4pPr algn="ctr" rtl="0" eaLnBrk="0" fontAlgn="base" hangingPunct="0">
        <a:lnSpc>
          <a:spcPct val="90000"/>
        </a:lnSpc>
        <a:spcBef>
          <a:spcPct val="0"/>
        </a:spcBef>
        <a:spcAft>
          <a:spcPct val="0"/>
        </a:spcAft>
        <a:defRPr sz="3600" b="1">
          <a:solidFill>
            <a:srgbClr val="663300"/>
          </a:solidFill>
          <a:latin typeface="Arial" charset="0"/>
        </a:defRPr>
      </a:lvl4pPr>
      <a:lvl5pPr algn="ctr" rtl="0" eaLnBrk="0" fontAlgn="base" hangingPunct="0">
        <a:lnSpc>
          <a:spcPct val="90000"/>
        </a:lnSpc>
        <a:spcBef>
          <a:spcPct val="0"/>
        </a:spcBef>
        <a:spcAft>
          <a:spcPct val="0"/>
        </a:spcAft>
        <a:defRPr sz="3600" b="1">
          <a:solidFill>
            <a:srgbClr val="663300"/>
          </a:solidFill>
          <a:latin typeface="Arial" charset="0"/>
        </a:defRPr>
      </a:lvl5pPr>
      <a:lvl6pPr marL="457200" algn="ctr" rtl="0" fontAlgn="base">
        <a:lnSpc>
          <a:spcPct val="90000"/>
        </a:lnSpc>
        <a:spcBef>
          <a:spcPct val="0"/>
        </a:spcBef>
        <a:spcAft>
          <a:spcPct val="0"/>
        </a:spcAft>
        <a:defRPr sz="3600" b="1">
          <a:solidFill>
            <a:srgbClr val="663300"/>
          </a:solidFill>
          <a:latin typeface="Arial" charset="0"/>
        </a:defRPr>
      </a:lvl6pPr>
      <a:lvl7pPr marL="914400" algn="ctr" rtl="0" fontAlgn="base">
        <a:lnSpc>
          <a:spcPct val="90000"/>
        </a:lnSpc>
        <a:spcBef>
          <a:spcPct val="0"/>
        </a:spcBef>
        <a:spcAft>
          <a:spcPct val="0"/>
        </a:spcAft>
        <a:defRPr sz="3600" b="1">
          <a:solidFill>
            <a:srgbClr val="663300"/>
          </a:solidFill>
          <a:latin typeface="Arial" charset="0"/>
        </a:defRPr>
      </a:lvl7pPr>
      <a:lvl8pPr marL="1371600" algn="ctr" rtl="0" fontAlgn="base">
        <a:lnSpc>
          <a:spcPct val="90000"/>
        </a:lnSpc>
        <a:spcBef>
          <a:spcPct val="0"/>
        </a:spcBef>
        <a:spcAft>
          <a:spcPct val="0"/>
        </a:spcAft>
        <a:defRPr sz="3600" b="1">
          <a:solidFill>
            <a:srgbClr val="663300"/>
          </a:solidFill>
          <a:latin typeface="Arial" charset="0"/>
        </a:defRPr>
      </a:lvl8pPr>
      <a:lvl9pPr marL="1828800" algn="ctr" rtl="0" fontAlgn="base">
        <a:lnSpc>
          <a:spcPct val="90000"/>
        </a:lnSpc>
        <a:spcBef>
          <a:spcPct val="0"/>
        </a:spcBef>
        <a:spcAft>
          <a:spcPct val="0"/>
        </a:spcAft>
        <a:defRPr sz="3600" b="1">
          <a:solidFill>
            <a:srgbClr val="663300"/>
          </a:solidFill>
          <a:latin typeface="Arial" charset="0"/>
        </a:defRPr>
      </a:lvl9pPr>
    </p:titleStyle>
    <p:bodyStyle>
      <a:lvl1pPr marL="342900" indent="-342900" algn="l" rtl="0" eaLnBrk="0" fontAlgn="base" hangingPunct="0">
        <a:lnSpc>
          <a:spcPct val="95000"/>
        </a:lnSpc>
        <a:spcBef>
          <a:spcPct val="40000"/>
        </a:spcBef>
        <a:spcAft>
          <a:spcPct val="0"/>
        </a:spcAft>
        <a:buClr>
          <a:schemeClr val="folHlink"/>
        </a:buClr>
        <a:buSzPct val="90000"/>
        <a:buFont typeface="Wingdings" pitchFamily="2" charset="2"/>
        <a:buChar char="n"/>
        <a:defRPr sz="2400">
          <a:solidFill>
            <a:schemeClr val="tx1"/>
          </a:solidFill>
          <a:latin typeface="+mn-lt"/>
          <a:ea typeface="+mn-ea"/>
          <a:cs typeface="+mn-cs"/>
        </a:defRPr>
      </a:lvl1pPr>
      <a:lvl2pPr marL="742950" indent="-285750" algn="l" rtl="0" eaLnBrk="0" fontAlgn="base" hangingPunct="0">
        <a:lnSpc>
          <a:spcPct val="95000"/>
        </a:lnSpc>
        <a:spcBef>
          <a:spcPct val="40000"/>
        </a:spcBef>
        <a:spcAft>
          <a:spcPct val="0"/>
        </a:spcAft>
        <a:buClr>
          <a:schemeClr val="accent1"/>
        </a:buClr>
        <a:buSzPct val="75000"/>
        <a:buFont typeface="Wingdings" pitchFamily="2" charset="2"/>
        <a:buChar char="n"/>
        <a:defRPr sz="2400">
          <a:solidFill>
            <a:schemeClr val="tx1"/>
          </a:solidFill>
          <a:latin typeface="+mn-lt"/>
        </a:defRPr>
      </a:lvl2pPr>
      <a:lvl3pPr marL="1143000" indent="-228600" algn="l" rtl="0" eaLnBrk="0" fontAlgn="base" hangingPunct="0">
        <a:lnSpc>
          <a:spcPct val="95000"/>
        </a:lnSpc>
        <a:spcBef>
          <a:spcPct val="40000"/>
        </a:spcBef>
        <a:spcAft>
          <a:spcPct val="0"/>
        </a:spcAft>
        <a:buClr>
          <a:schemeClr val="folHlink"/>
        </a:buClr>
        <a:buSzPct val="55000"/>
        <a:buFont typeface="Wingdings" pitchFamily="2" charset="2"/>
        <a:buChar char="n"/>
        <a:defRPr sz="2400">
          <a:solidFill>
            <a:schemeClr val="tx1"/>
          </a:solidFill>
          <a:latin typeface="+mn-lt"/>
        </a:defRPr>
      </a:lvl3pPr>
      <a:lvl4pPr marL="1600200" indent="-228600" algn="l" rtl="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mn-lt"/>
        </a:defRPr>
      </a:lvl4pPr>
      <a:lvl5pPr marL="2057400" indent="-228600" algn="l" rtl="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mn-lt"/>
        </a:defRPr>
      </a:lvl5pPr>
      <a:lvl6pPr marL="2514600" indent="-228600" algn="l" rtl="0" fontAlgn="base">
        <a:lnSpc>
          <a:spcPct val="95000"/>
        </a:lnSpc>
        <a:spcBef>
          <a:spcPct val="40000"/>
        </a:spcBef>
        <a:spcAft>
          <a:spcPct val="0"/>
        </a:spcAft>
        <a:buClr>
          <a:schemeClr val="accent1"/>
        </a:buClr>
        <a:buFont typeface="Wingdings" pitchFamily="2" charset="2"/>
        <a:buChar char="§"/>
        <a:defRPr sz="2400">
          <a:solidFill>
            <a:schemeClr val="tx1"/>
          </a:solidFill>
          <a:latin typeface="+mn-lt"/>
        </a:defRPr>
      </a:lvl6pPr>
      <a:lvl7pPr marL="2971800" indent="-228600" algn="l" rtl="0" fontAlgn="base">
        <a:lnSpc>
          <a:spcPct val="95000"/>
        </a:lnSpc>
        <a:spcBef>
          <a:spcPct val="40000"/>
        </a:spcBef>
        <a:spcAft>
          <a:spcPct val="0"/>
        </a:spcAft>
        <a:buClr>
          <a:schemeClr val="accent1"/>
        </a:buClr>
        <a:buFont typeface="Wingdings" pitchFamily="2" charset="2"/>
        <a:buChar char="§"/>
        <a:defRPr sz="2400">
          <a:solidFill>
            <a:schemeClr val="tx1"/>
          </a:solidFill>
          <a:latin typeface="+mn-lt"/>
        </a:defRPr>
      </a:lvl7pPr>
      <a:lvl8pPr marL="3429000" indent="-228600" algn="l" rtl="0" fontAlgn="base">
        <a:lnSpc>
          <a:spcPct val="95000"/>
        </a:lnSpc>
        <a:spcBef>
          <a:spcPct val="40000"/>
        </a:spcBef>
        <a:spcAft>
          <a:spcPct val="0"/>
        </a:spcAft>
        <a:buClr>
          <a:schemeClr val="accent1"/>
        </a:buClr>
        <a:buFont typeface="Wingdings" pitchFamily="2" charset="2"/>
        <a:buChar char="§"/>
        <a:defRPr sz="2400">
          <a:solidFill>
            <a:schemeClr val="tx1"/>
          </a:solidFill>
          <a:latin typeface="+mn-lt"/>
        </a:defRPr>
      </a:lvl8pPr>
      <a:lvl9pPr marL="3886200" indent="-228600" algn="l" rtl="0" fontAlgn="base">
        <a:lnSpc>
          <a:spcPct val="95000"/>
        </a:lnSpc>
        <a:spcBef>
          <a:spcPct val="40000"/>
        </a:spcBef>
        <a:spcAft>
          <a:spcPct val="0"/>
        </a:spcAft>
        <a:buClr>
          <a:schemeClr val="accent1"/>
        </a:buClr>
        <a:buFont typeface="Wingdings" pitchFamily="2" charset="2"/>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26" name="Picture 2" descr="Slide_content_2_10"/>
          <p:cNvPicPr>
            <a:picLocks noChangeAspect="1" noChangeArrowheads="1"/>
          </p:cNvPicPr>
          <p:nvPr/>
        </p:nvPicPr>
        <p:blipFill>
          <a:blip r:embed="rId21" cstate="print"/>
          <a:srcRect/>
          <a:stretch>
            <a:fillRect/>
          </a:stretch>
        </p:blipFill>
        <p:spPr bwMode="auto">
          <a:xfrm>
            <a:off x="0" y="3824288"/>
            <a:ext cx="2959100" cy="3033712"/>
          </a:xfrm>
          <a:prstGeom prst="rect">
            <a:avLst/>
          </a:prstGeom>
          <a:noFill/>
          <a:ln w="9525">
            <a:noFill/>
            <a:miter lim="800000"/>
            <a:headEnd/>
            <a:tailEnd/>
          </a:ln>
        </p:spPr>
      </p:pic>
      <p:sp>
        <p:nvSpPr>
          <p:cNvPr id="1028" name="Rectangle 4"/>
          <p:cNvSpPr>
            <a:spLocks noGrp="1" noChangeArrowheads="1"/>
          </p:cNvSpPr>
          <p:nvPr>
            <p:ph type="body" idx="1"/>
          </p:nvPr>
        </p:nvSpPr>
        <p:spPr bwMode="auto">
          <a:xfrm>
            <a:off x="914400" y="2020888"/>
            <a:ext cx="7772400" cy="3543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sldNum" sz="quarter" idx="4"/>
          </p:nvPr>
        </p:nvSpPr>
        <p:spPr bwMode="auto">
          <a:xfrm>
            <a:off x="8096250" y="6581775"/>
            <a:ext cx="762000" cy="304800"/>
          </a:xfrm>
          <a:prstGeom prst="rect">
            <a:avLst/>
          </a:prstGeom>
          <a:noFill/>
          <a:ln w="9525">
            <a:noFill/>
            <a:miter lim="800000"/>
            <a:headEnd/>
            <a:tailEnd/>
          </a:ln>
          <a:effectLst/>
        </p:spPr>
        <p:txBody>
          <a:bodyPr vert="horz" wrap="square" lIns="91440" tIns="9144" rIns="91440" bIns="9144" numCol="1" anchor="ctr" anchorCtr="1" compatLnSpc="1">
            <a:prstTxWarp prst="textNoShape">
              <a:avLst/>
            </a:prstTxWarp>
          </a:bodyPr>
          <a:lstStyle>
            <a:lvl1pPr>
              <a:defRPr sz="1000" b="1">
                <a:solidFill>
                  <a:srgbClr val="542200"/>
                </a:solidFill>
                <a:cs typeface="+mn-cs"/>
              </a:defRPr>
            </a:lvl1pPr>
          </a:lstStyle>
          <a:p>
            <a:pPr fontAlgn="base">
              <a:spcBef>
                <a:spcPct val="0"/>
              </a:spcBef>
              <a:spcAft>
                <a:spcPct val="0"/>
              </a:spcAft>
              <a:defRPr/>
            </a:pPr>
            <a:r>
              <a:rPr lang="en-US" dirty="0"/>
              <a:t> </a:t>
            </a:r>
            <a:fld id="{7552AC27-20BF-488A-8985-043B615430C8}" type="slidenum">
              <a:rPr lang="en-US"/>
              <a:pPr fontAlgn="base">
                <a:spcBef>
                  <a:spcPct val="0"/>
                </a:spcBef>
                <a:spcAft>
                  <a:spcPct val="0"/>
                </a:spcAft>
                <a:defRPr/>
              </a:pPr>
              <a:t>‹#›</a:t>
            </a:fld>
            <a:r>
              <a:rPr lang="en-US" dirty="0"/>
              <a:t>  </a:t>
            </a:r>
          </a:p>
        </p:txBody>
      </p:sp>
      <p:sp>
        <p:nvSpPr>
          <p:cNvPr id="1030" name="Rectangle 6"/>
          <p:cNvSpPr>
            <a:spLocks noGrp="1" noChangeArrowheads="1"/>
          </p:cNvSpPr>
          <p:nvPr>
            <p:ph type="title"/>
          </p:nvPr>
        </p:nvSpPr>
        <p:spPr bwMode="auto">
          <a:xfrm>
            <a:off x="881063" y="876300"/>
            <a:ext cx="7739062" cy="914400"/>
          </a:xfrm>
          <a:prstGeom prst="rect">
            <a:avLst/>
          </a:prstGeom>
          <a:noFill/>
          <a:ln w="9525">
            <a:noFill/>
            <a:miter lim="800000"/>
            <a:headEnd/>
            <a:tailEnd/>
          </a:ln>
        </p:spPr>
        <p:txBody>
          <a:bodyPr vert="horz" wrap="square" lIns="91440" tIns="91440" rIns="91440" bIns="91440" numCol="1" anchor="ctr" anchorCtr="1" compatLnSpc="1">
            <a:prstTxWarp prst="textNoShape">
              <a:avLst/>
            </a:prstTxWarp>
          </a:bodyPr>
          <a:lstStyle/>
          <a:p>
            <a:pPr lvl="0"/>
            <a:r>
              <a:rPr lang="en-US" smtClean="0"/>
              <a:t>Click to edit Master title style</a:t>
            </a:r>
          </a:p>
        </p:txBody>
      </p:sp>
      <p:sp>
        <p:nvSpPr>
          <p:cNvPr id="1031" name="Text Box 7"/>
          <p:cNvSpPr txBox="1">
            <a:spLocks noChangeArrowheads="1"/>
          </p:cNvSpPr>
          <p:nvPr/>
        </p:nvSpPr>
        <p:spPr bwMode="auto">
          <a:xfrm>
            <a:off x="3660775" y="6591300"/>
            <a:ext cx="1444625" cy="304800"/>
          </a:xfrm>
          <a:prstGeom prst="rect">
            <a:avLst/>
          </a:prstGeom>
          <a:noFill/>
          <a:ln w="9525">
            <a:noFill/>
            <a:miter lim="800000"/>
            <a:headEnd/>
            <a:tailEnd/>
          </a:ln>
          <a:effectLst/>
        </p:spPr>
        <p:txBody>
          <a:bodyPr tIns="9144" bIns="9144" anchor="ctr" anchorCtr="1"/>
          <a:lstStyle/>
          <a:p>
            <a:pPr fontAlgn="base">
              <a:spcBef>
                <a:spcPct val="0"/>
              </a:spcBef>
              <a:spcAft>
                <a:spcPct val="0"/>
              </a:spcAft>
              <a:defRPr/>
            </a:pPr>
            <a:r>
              <a:rPr lang="en-US" sz="1000" b="1" dirty="0">
                <a:solidFill>
                  <a:srgbClr val="542200"/>
                </a:solidFill>
                <a:cs typeface="Arial" charset="0"/>
              </a:rPr>
              <a:t>T</a:t>
            </a:r>
            <a:r>
              <a:rPr lang="en-US" sz="800" b="1" dirty="0">
                <a:solidFill>
                  <a:srgbClr val="542200"/>
                </a:solidFill>
                <a:cs typeface="Arial" charset="0"/>
              </a:rPr>
              <a:t>EAM</a:t>
            </a:r>
            <a:r>
              <a:rPr lang="en-US" sz="1000" b="1" dirty="0">
                <a:solidFill>
                  <a:srgbClr val="542200"/>
                </a:solidFill>
                <a:cs typeface="Arial" charset="0"/>
              </a:rPr>
              <a:t>STEPPS 05.2</a:t>
            </a:r>
          </a:p>
        </p:txBody>
      </p:sp>
      <p:pic>
        <p:nvPicPr>
          <p:cNvPr id="1032" name="Picture 8" descr="Slide_content2_02"/>
          <p:cNvPicPr>
            <a:picLocks noChangeAspect="1" noChangeArrowheads="1"/>
          </p:cNvPicPr>
          <p:nvPr/>
        </p:nvPicPr>
        <p:blipFill>
          <a:blip r:embed="rId22" cstate="print"/>
          <a:srcRect/>
          <a:stretch>
            <a:fillRect/>
          </a:stretch>
        </p:blipFill>
        <p:spPr bwMode="auto">
          <a:xfrm>
            <a:off x="0" y="849313"/>
            <a:ext cx="684213" cy="2976562"/>
          </a:xfrm>
          <a:prstGeom prst="rect">
            <a:avLst/>
          </a:prstGeom>
          <a:noFill/>
          <a:ln w="9525">
            <a:noFill/>
            <a:miter lim="800000"/>
            <a:headEnd/>
            <a:tailEnd/>
          </a:ln>
        </p:spPr>
      </p:pic>
      <p:pic>
        <p:nvPicPr>
          <p:cNvPr id="1033" name="Picture 9" descr="Slide_content2_06"/>
          <p:cNvPicPr>
            <a:picLocks noChangeAspect="1" noChangeArrowheads="1"/>
          </p:cNvPicPr>
          <p:nvPr/>
        </p:nvPicPr>
        <p:blipFill>
          <a:blip r:embed="rId23" cstate="print"/>
          <a:srcRect t="-5882" r="1672"/>
          <a:stretch>
            <a:fillRect/>
          </a:stretch>
        </p:blipFill>
        <p:spPr bwMode="auto">
          <a:xfrm>
            <a:off x="2962275" y="6400800"/>
            <a:ext cx="6157913" cy="457200"/>
          </a:xfrm>
          <a:prstGeom prst="rect">
            <a:avLst/>
          </a:prstGeom>
          <a:noFill/>
          <a:ln w="9525">
            <a:noFill/>
            <a:miter lim="800000"/>
            <a:headEnd/>
            <a:tailEnd/>
          </a:ln>
        </p:spPr>
      </p:pic>
      <p:sp>
        <p:nvSpPr>
          <p:cNvPr id="1034" name="Text Box 10"/>
          <p:cNvSpPr txBox="1">
            <a:spLocks noChangeArrowheads="1"/>
          </p:cNvSpPr>
          <p:nvPr/>
        </p:nvSpPr>
        <p:spPr bwMode="auto">
          <a:xfrm>
            <a:off x="220663" y="6550025"/>
            <a:ext cx="1581150" cy="228600"/>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900" b="1" dirty="0">
                <a:solidFill>
                  <a:srgbClr val="CCCC99"/>
                </a:solidFill>
                <a:cs typeface="Arial" charset="0"/>
              </a:rPr>
              <a:t>Mod 1 05.2   Page </a:t>
            </a:r>
            <a:fld id="{F94536E6-D650-4F3C-9BAC-DE0D57657256}" type="slidenum">
              <a:rPr lang="en-US" sz="900" b="1">
                <a:solidFill>
                  <a:srgbClr val="CCCC99"/>
                </a:solidFill>
                <a:cs typeface="Arial" charset="0"/>
              </a:rPr>
              <a:pPr fontAlgn="base">
                <a:spcBef>
                  <a:spcPct val="50000"/>
                </a:spcBef>
                <a:spcAft>
                  <a:spcPct val="0"/>
                </a:spcAft>
                <a:defRPr/>
              </a:pPr>
              <a:t>‹#›</a:t>
            </a:fld>
            <a:endParaRPr lang="en-US" sz="900" b="1" dirty="0">
              <a:solidFill>
                <a:srgbClr val="CCCC99"/>
              </a:solidFill>
              <a:cs typeface="Arial" charset="0"/>
            </a:endParaRPr>
          </a:p>
        </p:txBody>
      </p:sp>
      <p:pic>
        <p:nvPicPr>
          <p:cNvPr id="1035" name="Picture 11" descr="Slide_content_2_10"/>
          <p:cNvPicPr>
            <a:picLocks noChangeAspect="1" noChangeArrowheads="1"/>
          </p:cNvPicPr>
          <p:nvPr/>
        </p:nvPicPr>
        <p:blipFill>
          <a:blip r:embed="rId24" cstate="print"/>
          <a:srcRect/>
          <a:stretch>
            <a:fillRect/>
          </a:stretch>
        </p:blipFill>
        <p:spPr bwMode="auto">
          <a:xfrm>
            <a:off x="0" y="3806825"/>
            <a:ext cx="2976563" cy="3051175"/>
          </a:xfrm>
          <a:prstGeom prst="rect">
            <a:avLst/>
          </a:prstGeom>
          <a:noFill/>
          <a:ln w="9525">
            <a:noFill/>
            <a:miter lim="800000"/>
            <a:headEnd/>
            <a:tailEnd/>
          </a:ln>
        </p:spPr>
      </p:pic>
      <p:sp>
        <p:nvSpPr>
          <p:cNvPr id="1036" name="Text Box 12"/>
          <p:cNvSpPr txBox="1">
            <a:spLocks noChangeArrowheads="1"/>
          </p:cNvSpPr>
          <p:nvPr/>
        </p:nvSpPr>
        <p:spPr bwMode="auto">
          <a:xfrm>
            <a:off x="220663" y="6550025"/>
            <a:ext cx="1581150" cy="228600"/>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900" b="1" dirty="0">
                <a:solidFill>
                  <a:srgbClr val="CCCC99"/>
                </a:solidFill>
                <a:cs typeface="Arial" charset="0"/>
              </a:rPr>
              <a:t>Page </a:t>
            </a:r>
            <a:fld id="{968E8F39-1CD9-4CBA-8395-9D267A91F905}" type="slidenum">
              <a:rPr lang="en-US" sz="900" b="1">
                <a:solidFill>
                  <a:srgbClr val="CCCC99"/>
                </a:solidFill>
                <a:cs typeface="Arial" charset="0"/>
              </a:rPr>
              <a:pPr fontAlgn="base">
                <a:spcBef>
                  <a:spcPct val="50000"/>
                </a:spcBef>
                <a:spcAft>
                  <a:spcPct val="0"/>
                </a:spcAft>
                <a:defRPr/>
              </a:pPr>
              <a:t>‹#›</a:t>
            </a:fld>
            <a:endParaRPr lang="en-US" sz="900" b="1" dirty="0">
              <a:solidFill>
                <a:srgbClr val="CCCC99"/>
              </a:solidFill>
              <a:cs typeface="Arial" charset="0"/>
            </a:endParaRPr>
          </a:p>
        </p:txBody>
      </p:sp>
      <p:sp>
        <p:nvSpPr>
          <p:cNvPr id="1037" name="Text Box 13"/>
          <p:cNvSpPr txBox="1">
            <a:spLocks noChangeArrowheads="1"/>
          </p:cNvSpPr>
          <p:nvPr/>
        </p:nvSpPr>
        <p:spPr bwMode="auto">
          <a:xfrm>
            <a:off x="7696200" y="152400"/>
            <a:ext cx="1143000" cy="366713"/>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en-US" b="1" dirty="0">
                <a:solidFill>
                  <a:srgbClr val="FFFFE1"/>
                </a:solidFill>
                <a:cs typeface="Arial" charset="0"/>
              </a:rPr>
              <a:t>RRS</a:t>
            </a:r>
          </a:p>
        </p:txBody>
      </p:sp>
    </p:spTree>
    <p:extLst>
      <p:ext uri="{BB962C8B-B14F-4D97-AF65-F5344CB8AC3E}">
        <p14:creationId xmlns:p14="http://schemas.microsoft.com/office/powerpoint/2010/main" val="262529363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Lst>
  <p:timing>
    <p:tnLst>
      <p:par>
        <p:cTn id="1" dur="indefinite" restart="never" nodeType="tmRoot"/>
      </p:par>
    </p:tnLst>
  </p:timing>
  <p:txStyles>
    <p:titleStyle>
      <a:lvl1pPr algn="ctr" rtl="0" eaLnBrk="0" fontAlgn="base" hangingPunct="0">
        <a:lnSpc>
          <a:spcPct val="90000"/>
        </a:lnSpc>
        <a:spcBef>
          <a:spcPct val="0"/>
        </a:spcBef>
        <a:spcAft>
          <a:spcPct val="0"/>
        </a:spcAft>
        <a:defRPr sz="3600" b="1">
          <a:solidFill>
            <a:srgbClr val="663300"/>
          </a:solidFill>
          <a:latin typeface="+mj-lt"/>
          <a:ea typeface="+mj-ea"/>
          <a:cs typeface="+mj-cs"/>
        </a:defRPr>
      </a:lvl1pPr>
      <a:lvl2pPr algn="ctr" rtl="0" eaLnBrk="0" fontAlgn="base" hangingPunct="0">
        <a:lnSpc>
          <a:spcPct val="90000"/>
        </a:lnSpc>
        <a:spcBef>
          <a:spcPct val="0"/>
        </a:spcBef>
        <a:spcAft>
          <a:spcPct val="0"/>
        </a:spcAft>
        <a:defRPr sz="3600" b="1">
          <a:solidFill>
            <a:srgbClr val="663300"/>
          </a:solidFill>
          <a:latin typeface="Arial" charset="0"/>
        </a:defRPr>
      </a:lvl2pPr>
      <a:lvl3pPr algn="ctr" rtl="0" eaLnBrk="0" fontAlgn="base" hangingPunct="0">
        <a:lnSpc>
          <a:spcPct val="90000"/>
        </a:lnSpc>
        <a:spcBef>
          <a:spcPct val="0"/>
        </a:spcBef>
        <a:spcAft>
          <a:spcPct val="0"/>
        </a:spcAft>
        <a:defRPr sz="3600" b="1">
          <a:solidFill>
            <a:srgbClr val="663300"/>
          </a:solidFill>
          <a:latin typeface="Arial" charset="0"/>
        </a:defRPr>
      </a:lvl3pPr>
      <a:lvl4pPr algn="ctr" rtl="0" eaLnBrk="0" fontAlgn="base" hangingPunct="0">
        <a:lnSpc>
          <a:spcPct val="90000"/>
        </a:lnSpc>
        <a:spcBef>
          <a:spcPct val="0"/>
        </a:spcBef>
        <a:spcAft>
          <a:spcPct val="0"/>
        </a:spcAft>
        <a:defRPr sz="3600" b="1">
          <a:solidFill>
            <a:srgbClr val="663300"/>
          </a:solidFill>
          <a:latin typeface="Arial" charset="0"/>
        </a:defRPr>
      </a:lvl4pPr>
      <a:lvl5pPr algn="ctr" rtl="0" eaLnBrk="0" fontAlgn="base" hangingPunct="0">
        <a:lnSpc>
          <a:spcPct val="90000"/>
        </a:lnSpc>
        <a:spcBef>
          <a:spcPct val="0"/>
        </a:spcBef>
        <a:spcAft>
          <a:spcPct val="0"/>
        </a:spcAft>
        <a:defRPr sz="3600" b="1">
          <a:solidFill>
            <a:srgbClr val="663300"/>
          </a:solidFill>
          <a:latin typeface="Arial" charset="0"/>
        </a:defRPr>
      </a:lvl5pPr>
      <a:lvl6pPr marL="457200" algn="ctr" rtl="0" fontAlgn="base">
        <a:lnSpc>
          <a:spcPct val="90000"/>
        </a:lnSpc>
        <a:spcBef>
          <a:spcPct val="0"/>
        </a:spcBef>
        <a:spcAft>
          <a:spcPct val="0"/>
        </a:spcAft>
        <a:defRPr sz="3600" b="1">
          <a:solidFill>
            <a:srgbClr val="663300"/>
          </a:solidFill>
          <a:latin typeface="Arial" charset="0"/>
        </a:defRPr>
      </a:lvl6pPr>
      <a:lvl7pPr marL="914400" algn="ctr" rtl="0" fontAlgn="base">
        <a:lnSpc>
          <a:spcPct val="90000"/>
        </a:lnSpc>
        <a:spcBef>
          <a:spcPct val="0"/>
        </a:spcBef>
        <a:spcAft>
          <a:spcPct val="0"/>
        </a:spcAft>
        <a:defRPr sz="3600" b="1">
          <a:solidFill>
            <a:srgbClr val="663300"/>
          </a:solidFill>
          <a:latin typeface="Arial" charset="0"/>
        </a:defRPr>
      </a:lvl7pPr>
      <a:lvl8pPr marL="1371600" algn="ctr" rtl="0" fontAlgn="base">
        <a:lnSpc>
          <a:spcPct val="90000"/>
        </a:lnSpc>
        <a:spcBef>
          <a:spcPct val="0"/>
        </a:spcBef>
        <a:spcAft>
          <a:spcPct val="0"/>
        </a:spcAft>
        <a:defRPr sz="3600" b="1">
          <a:solidFill>
            <a:srgbClr val="663300"/>
          </a:solidFill>
          <a:latin typeface="Arial" charset="0"/>
        </a:defRPr>
      </a:lvl8pPr>
      <a:lvl9pPr marL="1828800" algn="ctr" rtl="0" fontAlgn="base">
        <a:lnSpc>
          <a:spcPct val="90000"/>
        </a:lnSpc>
        <a:spcBef>
          <a:spcPct val="0"/>
        </a:spcBef>
        <a:spcAft>
          <a:spcPct val="0"/>
        </a:spcAft>
        <a:defRPr sz="3600" b="1">
          <a:solidFill>
            <a:srgbClr val="663300"/>
          </a:solidFill>
          <a:latin typeface="Arial" charset="0"/>
        </a:defRPr>
      </a:lvl9pPr>
    </p:titleStyle>
    <p:bodyStyle>
      <a:lvl1pPr marL="342900" indent="-342900" algn="l" rtl="0" eaLnBrk="0" fontAlgn="base" hangingPunct="0">
        <a:lnSpc>
          <a:spcPct val="95000"/>
        </a:lnSpc>
        <a:spcBef>
          <a:spcPct val="40000"/>
        </a:spcBef>
        <a:spcAft>
          <a:spcPct val="0"/>
        </a:spcAft>
        <a:buClr>
          <a:schemeClr val="folHlink"/>
        </a:buClr>
        <a:buSzPct val="90000"/>
        <a:buFont typeface="Wingdings" pitchFamily="2" charset="2"/>
        <a:buChar char="n"/>
        <a:defRPr sz="2400">
          <a:solidFill>
            <a:schemeClr val="tx1"/>
          </a:solidFill>
          <a:latin typeface="+mn-lt"/>
          <a:ea typeface="+mn-ea"/>
          <a:cs typeface="+mn-cs"/>
        </a:defRPr>
      </a:lvl1pPr>
      <a:lvl2pPr marL="742950" indent="-285750" algn="l" rtl="0" eaLnBrk="0" fontAlgn="base" hangingPunct="0">
        <a:lnSpc>
          <a:spcPct val="95000"/>
        </a:lnSpc>
        <a:spcBef>
          <a:spcPct val="40000"/>
        </a:spcBef>
        <a:spcAft>
          <a:spcPct val="0"/>
        </a:spcAft>
        <a:buClr>
          <a:schemeClr val="accent1"/>
        </a:buClr>
        <a:buSzPct val="75000"/>
        <a:buFont typeface="Wingdings" pitchFamily="2" charset="2"/>
        <a:buChar char="n"/>
        <a:defRPr sz="2400">
          <a:solidFill>
            <a:schemeClr val="tx1"/>
          </a:solidFill>
          <a:latin typeface="+mn-lt"/>
        </a:defRPr>
      </a:lvl2pPr>
      <a:lvl3pPr marL="1143000" indent="-228600" algn="l" rtl="0" eaLnBrk="0" fontAlgn="base" hangingPunct="0">
        <a:lnSpc>
          <a:spcPct val="95000"/>
        </a:lnSpc>
        <a:spcBef>
          <a:spcPct val="40000"/>
        </a:spcBef>
        <a:spcAft>
          <a:spcPct val="0"/>
        </a:spcAft>
        <a:buClr>
          <a:schemeClr val="folHlink"/>
        </a:buClr>
        <a:buSzPct val="55000"/>
        <a:buFont typeface="Wingdings" pitchFamily="2" charset="2"/>
        <a:buChar char="n"/>
        <a:defRPr sz="2400">
          <a:solidFill>
            <a:schemeClr val="tx1"/>
          </a:solidFill>
          <a:latin typeface="+mn-lt"/>
        </a:defRPr>
      </a:lvl3pPr>
      <a:lvl4pPr marL="1600200" indent="-228600" algn="l" rtl="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mn-lt"/>
        </a:defRPr>
      </a:lvl4pPr>
      <a:lvl5pPr marL="2057400" indent="-228600" algn="l" rtl="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mn-lt"/>
        </a:defRPr>
      </a:lvl5pPr>
      <a:lvl6pPr marL="2514600" indent="-228600" algn="l" rtl="0" fontAlgn="base">
        <a:lnSpc>
          <a:spcPct val="95000"/>
        </a:lnSpc>
        <a:spcBef>
          <a:spcPct val="40000"/>
        </a:spcBef>
        <a:spcAft>
          <a:spcPct val="0"/>
        </a:spcAft>
        <a:buClr>
          <a:schemeClr val="accent1"/>
        </a:buClr>
        <a:buFont typeface="Wingdings" pitchFamily="2" charset="2"/>
        <a:buChar char="§"/>
        <a:defRPr sz="2400">
          <a:solidFill>
            <a:schemeClr val="tx1"/>
          </a:solidFill>
          <a:latin typeface="+mn-lt"/>
        </a:defRPr>
      </a:lvl6pPr>
      <a:lvl7pPr marL="2971800" indent="-228600" algn="l" rtl="0" fontAlgn="base">
        <a:lnSpc>
          <a:spcPct val="95000"/>
        </a:lnSpc>
        <a:spcBef>
          <a:spcPct val="40000"/>
        </a:spcBef>
        <a:spcAft>
          <a:spcPct val="0"/>
        </a:spcAft>
        <a:buClr>
          <a:schemeClr val="accent1"/>
        </a:buClr>
        <a:buFont typeface="Wingdings" pitchFamily="2" charset="2"/>
        <a:buChar char="§"/>
        <a:defRPr sz="2400">
          <a:solidFill>
            <a:schemeClr val="tx1"/>
          </a:solidFill>
          <a:latin typeface="+mn-lt"/>
        </a:defRPr>
      </a:lvl7pPr>
      <a:lvl8pPr marL="3429000" indent="-228600" algn="l" rtl="0" fontAlgn="base">
        <a:lnSpc>
          <a:spcPct val="95000"/>
        </a:lnSpc>
        <a:spcBef>
          <a:spcPct val="40000"/>
        </a:spcBef>
        <a:spcAft>
          <a:spcPct val="0"/>
        </a:spcAft>
        <a:buClr>
          <a:schemeClr val="accent1"/>
        </a:buClr>
        <a:buFont typeface="Wingdings" pitchFamily="2" charset="2"/>
        <a:buChar char="§"/>
        <a:defRPr sz="2400">
          <a:solidFill>
            <a:schemeClr val="tx1"/>
          </a:solidFill>
          <a:latin typeface="+mn-lt"/>
        </a:defRPr>
      </a:lvl8pPr>
      <a:lvl9pPr marL="3886200" indent="-228600" algn="l" rtl="0" fontAlgn="base">
        <a:lnSpc>
          <a:spcPct val="95000"/>
        </a:lnSpc>
        <a:spcBef>
          <a:spcPct val="40000"/>
        </a:spcBef>
        <a:spcAft>
          <a:spcPct val="0"/>
        </a:spcAft>
        <a:buClr>
          <a:schemeClr val="accent1"/>
        </a:buClr>
        <a:buFont typeface="Wingdings" pitchFamily="2" charset="2"/>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rherma@uw.edu"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5.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mailto:rherma@uw.edu" TargetMode="Externa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hyperlink" Target="http://www.liberatingstructures.com/" TargetMode="External"/><Relationship Id="rId2" Type="http://schemas.openxmlformats.org/officeDocument/2006/relationships/hyperlink" Target="https://www.ahrq.gov/teamstepps/index.html"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descr="TeamSTEPPS for Primary Care In-person Introduction"/>
          <p:cNvSpPr>
            <a:spLocks noChangeArrowheads="1"/>
          </p:cNvSpPr>
          <p:nvPr/>
        </p:nvSpPr>
        <p:spPr bwMode="auto">
          <a:xfrm>
            <a:off x="2209800" y="1752600"/>
            <a:ext cx="6934200"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charset="0"/>
                <a:ea typeface="ＭＳ Ｐゴシック" charset="-128"/>
              </a:defRPr>
            </a:lvl1pPr>
            <a:lvl2pPr marL="742950" indent="-285750" eaLnBrk="0" hangingPunct="0">
              <a:lnSpc>
                <a:spcPct val="95000"/>
              </a:lnSpc>
              <a:spcBef>
                <a:spcPct val="40000"/>
              </a:spcBef>
              <a:buClr>
                <a:schemeClr val="accent1"/>
              </a:buClr>
              <a:buSzPct val="75000"/>
              <a:buFont typeface="Wingdings" pitchFamily="2" charset="2"/>
              <a:buChar char="n"/>
              <a:defRPr sz="2000">
                <a:solidFill>
                  <a:schemeClr val="tx1"/>
                </a:solidFill>
                <a:latin typeface="Arial" charset="0"/>
                <a:ea typeface="ＭＳ Ｐゴシック" charset="-128"/>
              </a:defRPr>
            </a:lvl2pPr>
            <a:lvl3pPr marL="1143000" indent="-228600" eaLnBrk="0" hangingPunct="0">
              <a:lnSpc>
                <a:spcPct val="95000"/>
              </a:lnSpc>
              <a:spcBef>
                <a:spcPct val="40000"/>
              </a:spcBef>
              <a:buClr>
                <a:schemeClr val="folHlink"/>
              </a:buClr>
              <a:buSzPct val="55000"/>
              <a:buFont typeface="Wingdings" pitchFamily="2" charset="2"/>
              <a:buChar char="n"/>
              <a:defRPr>
                <a:solidFill>
                  <a:schemeClr val="tx1"/>
                </a:solidFill>
                <a:latin typeface="Arial" charset="0"/>
                <a:ea typeface="ＭＳ Ｐゴシック" charset="-128"/>
              </a:defRPr>
            </a:lvl3pPr>
            <a:lvl4pPr marL="1600200" indent="-228600" eaLnBrk="0" hangingPunct="0">
              <a:lnSpc>
                <a:spcPct val="95000"/>
              </a:lnSpc>
              <a:spcBef>
                <a:spcPct val="40000"/>
              </a:spcBef>
              <a:buClr>
                <a:schemeClr val="accent1"/>
              </a:buClr>
              <a:buFont typeface="Wingdings" pitchFamily="2" charset="2"/>
              <a:buChar char="§"/>
              <a:defRPr sz="1600">
                <a:solidFill>
                  <a:schemeClr val="tx1"/>
                </a:solidFill>
                <a:latin typeface="Arial" charset="0"/>
                <a:ea typeface="ＭＳ Ｐゴシック" charset="-128"/>
              </a:defRPr>
            </a:lvl4pPr>
            <a:lvl5pPr marL="2057400" indent="-228600" eaLnBrk="0" hangingPunct="0">
              <a:lnSpc>
                <a:spcPct val="95000"/>
              </a:lnSpc>
              <a:spcBef>
                <a:spcPct val="40000"/>
              </a:spcBef>
              <a:buClr>
                <a:schemeClr val="accent1"/>
              </a:buClr>
              <a:buFont typeface="Wingdings" pitchFamily="2" charset="2"/>
              <a:buChar char="§"/>
              <a:defRPr sz="1400">
                <a:solidFill>
                  <a:schemeClr val="tx1"/>
                </a:solidFill>
                <a:latin typeface="Arial" charset="0"/>
                <a:ea typeface="ＭＳ Ｐゴシック"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1400">
                <a:solidFill>
                  <a:schemeClr val="tx1"/>
                </a:solidFill>
                <a:latin typeface="Arial" charset="0"/>
                <a:ea typeface="ＭＳ Ｐゴシック"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1400">
                <a:solidFill>
                  <a:schemeClr val="tx1"/>
                </a:solidFill>
                <a:latin typeface="Arial" charset="0"/>
                <a:ea typeface="ＭＳ Ｐゴシック"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1400">
                <a:solidFill>
                  <a:schemeClr val="tx1"/>
                </a:solidFill>
                <a:latin typeface="Arial" charset="0"/>
                <a:ea typeface="ＭＳ Ｐゴシック"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1400">
                <a:solidFill>
                  <a:schemeClr val="tx1"/>
                </a:solidFill>
                <a:latin typeface="Arial" charset="0"/>
                <a:ea typeface="ＭＳ Ｐゴシック" charset="-128"/>
              </a:defRPr>
            </a:lvl9pPr>
          </a:lstStyle>
          <a:p>
            <a:pPr algn="ctr" eaLnBrk="1" fontAlgn="base" hangingPunct="1">
              <a:lnSpc>
                <a:spcPct val="100000"/>
              </a:lnSpc>
              <a:spcBef>
                <a:spcPct val="0"/>
              </a:spcBef>
              <a:spcAft>
                <a:spcPct val="0"/>
              </a:spcAft>
              <a:buClrTx/>
              <a:buSzTx/>
              <a:buFontTx/>
              <a:buNone/>
            </a:pPr>
            <a:r>
              <a:rPr lang="en-US" altLang="en-US" sz="4400" b="1">
                <a:solidFill>
                  <a:srgbClr val="990033"/>
                </a:solidFill>
                <a:cs typeface="Arial" charset="0"/>
              </a:rPr>
              <a:t> </a:t>
            </a:r>
            <a:r>
              <a:rPr lang="en-US" altLang="en-US" sz="4400" b="1">
                <a:solidFill>
                  <a:srgbClr val="996633"/>
                </a:solidFill>
                <a:cs typeface="Arial" charset="0"/>
              </a:rPr>
              <a:t> </a:t>
            </a:r>
          </a:p>
          <a:p>
            <a:pPr algn="ctr" eaLnBrk="1" fontAlgn="base" hangingPunct="1">
              <a:lnSpc>
                <a:spcPct val="100000"/>
              </a:lnSpc>
              <a:spcBef>
                <a:spcPct val="0"/>
              </a:spcBef>
              <a:spcAft>
                <a:spcPct val="0"/>
              </a:spcAft>
              <a:buClrTx/>
              <a:buSzTx/>
              <a:buFontTx/>
              <a:buNone/>
            </a:pPr>
            <a:endParaRPr lang="en-US" altLang="en-US" sz="1000" b="1">
              <a:solidFill>
                <a:srgbClr val="996633"/>
              </a:solidFill>
              <a:cs typeface="Arial" charset="0"/>
            </a:endParaRPr>
          </a:p>
          <a:p>
            <a:pPr algn="ctr" eaLnBrk="1" fontAlgn="base" hangingPunct="1">
              <a:lnSpc>
                <a:spcPct val="100000"/>
              </a:lnSpc>
              <a:spcBef>
                <a:spcPct val="0"/>
              </a:spcBef>
              <a:spcAft>
                <a:spcPct val="0"/>
              </a:spcAft>
              <a:buClrTx/>
              <a:buSzTx/>
              <a:buFontTx/>
              <a:buNone/>
            </a:pPr>
            <a:endParaRPr lang="en-US" altLang="en-US" sz="1800" b="1">
              <a:solidFill>
                <a:srgbClr val="996633"/>
              </a:solidFill>
              <a:cs typeface="Arial" charset="0"/>
            </a:endParaRPr>
          </a:p>
          <a:p>
            <a:pPr algn="ctr" eaLnBrk="1" fontAlgn="base" hangingPunct="1">
              <a:lnSpc>
                <a:spcPct val="100000"/>
              </a:lnSpc>
              <a:spcBef>
                <a:spcPct val="0"/>
              </a:spcBef>
              <a:spcAft>
                <a:spcPct val="0"/>
              </a:spcAft>
              <a:buClrTx/>
              <a:buSzTx/>
              <a:buFontTx/>
              <a:buNone/>
            </a:pPr>
            <a:endParaRPr lang="en-US" altLang="en-US" sz="1200" i="1">
              <a:solidFill>
                <a:srgbClr val="996633"/>
              </a:solidFill>
              <a:cs typeface="Arial" charset="0"/>
            </a:endParaRPr>
          </a:p>
          <a:p>
            <a:pPr algn="ctr" eaLnBrk="1" fontAlgn="base" hangingPunct="1">
              <a:lnSpc>
                <a:spcPct val="100000"/>
              </a:lnSpc>
              <a:spcBef>
                <a:spcPct val="0"/>
              </a:spcBef>
              <a:spcAft>
                <a:spcPct val="0"/>
              </a:spcAft>
              <a:buClrTx/>
              <a:buSzTx/>
              <a:buFontTx/>
              <a:buNone/>
            </a:pPr>
            <a:endParaRPr lang="en-US" altLang="en-US" sz="1200" i="1">
              <a:solidFill>
                <a:srgbClr val="996633"/>
              </a:solidFill>
              <a:cs typeface="Arial" charset="0"/>
            </a:endParaRPr>
          </a:p>
          <a:p>
            <a:pPr algn="ctr" eaLnBrk="1" fontAlgn="base" hangingPunct="1">
              <a:lnSpc>
                <a:spcPct val="100000"/>
              </a:lnSpc>
              <a:spcBef>
                <a:spcPct val="0"/>
              </a:spcBef>
              <a:spcAft>
                <a:spcPct val="0"/>
              </a:spcAft>
              <a:buClrTx/>
              <a:buSzTx/>
              <a:buFontTx/>
              <a:buNone/>
            </a:pPr>
            <a:endParaRPr lang="en-US" altLang="en-US" sz="2100" b="1">
              <a:solidFill>
                <a:srgbClr val="996633"/>
              </a:solidFill>
              <a:cs typeface="Arial" charset="0"/>
            </a:endParaRPr>
          </a:p>
        </p:txBody>
      </p:sp>
      <p:sp>
        <p:nvSpPr>
          <p:cNvPr id="7" name="Rectangle 2"/>
          <p:cNvSpPr>
            <a:spLocks noChangeArrowheads="1"/>
          </p:cNvSpPr>
          <p:nvPr/>
        </p:nvSpPr>
        <p:spPr bwMode="auto">
          <a:xfrm>
            <a:off x="2209800" y="1219200"/>
            <a:ext cx="6934200" cy="3939540"/>
          </a:xfrm>
          <a:prstGeom prst="rect">
            <a:avLst/>
          </a:prstGeom>
          <a:noFill/>
          <a:ln w="9525">
            <a:noFill/>
            <a:miter lim="800000"/>
            <a:headEnd/>
            <a:tailEnd/>
          </a:ln>
        </p:spPr>
        <p:txBody>
          <a:bodyPr>
            <a:spAutoFit/>
          </a:bodyPr>
          <a:lstStyle/>
          <a:p>
            <a:pPr algn="ctr" fontAlgn="base">
              <a:spcBef>
                <a:spcPct val="0"/>
              </a:spcBef>
              <a:spcAft>
                <a:spcPct val="0"/>
              </a:spcAft>
            </a:pPr>
            <a:r>
              <a:rPr lang="en-US" sz="4400" b="1" dirty="0">
                <a:solidFill>
                  <a:srgbClr val="990033"/>
                </a:solidFill>
                <a:cs typeface="Arial" charset="0"/>
              </a:rPr>
              <a:t> </a:t>
            </a:r>
          </a:p>
          <a:p>
            <a:pPr algn="ctr" fontAlgn="base">
              <a:spcBef>
                <a:spcPct val="0"/>
              </a:spcBef>
              <a:spcAft>
                <a:spcPct val="0"/>
              </a:spcAft>
            </a:pPr>
            <a:r>
              <a:rPr lang="en-US" sz="4400" b="1" dirty="0">
                <a:solidFill>
                  <a:srgbClr val="996633"/>
                </a:solidFill>
                <a:cs typeface="Arial" charset="0"/>
              </a:rPr>
              <a:t> </a:t>
            </a:r>
          </a:p>
          <a:p>
            <a:pPr algn="ctr" fontAlgn="base">
              <a:spcBef>
                <a:spcPct val="0"/>
              </a:spcBef>
              <a:spcAft>
                <a:spcPct val="0"/>
              </a:spcAft>
            </a:pPr>
            <a:r>
              <a:rPr lang="en-US" sz="2100" b="1" dirty="0">
                <a:solidFill>
                  <a:srgbClr val="996633"/>
                </a:solidFill>
                <a:cs typeface="Arial" charset="0"/>
              </a:rPr>
              <a:t>for</a:t>
            </a:r>
          </a:p>
          <a:p>
            <a:pPr algn="ctr" fontAlgn="base">
              <a:spcBef>
                <a:spcPct val="0"/>
              </a:spcBef>
              <a:spcAft>
                <a:spcPct val="0"/>
              </a:spcAft>
            </a:pPr>
            <a:r>
              <a:rPr lang="en-US" sz="2900" b="1" dirty="0" smtClean="0">
                <a:solidFill>
                  <a:srgbClr val="996633"/>
                </a:solidFill>
                <a:cs typeface="Arial" charset="0"/>
              </a:rPr>
              <a:t>Office-Based Care Online</a:t>
            </a:r>
            <a:endParaRPr lang="en-US" sz="2900" b="1" strike="sngStrike" dirty="0">
              <a:solidFill>
                <a:srgbClr val="FF0000"/>
              </a:solidFill>
              <a:cs typeface="Arial" charset="0"/>
            </a:endParaRPr>
          </a:p>
          <a:p>
            <a:pPr algn="ctr" fontAlgn="base">
              <a:spcBef>
                <a:spcPct val="0"/>
              </a:spcBef>
              <a:spcAft>
                <a:spcPct val="0"/>
              </a:spcAft>
            </a:pPr>
            <a:endParaRPr lang="en-US" sz="2000" b="1" dirty="0" smtClean="0">
              <a:solidFill>
                <a:srgbClr val="996633"/>
              </a:solidFill>
              <a:cs typeface="Arial" charset="0"/>
            </a:endParaRPr>
          </a:p>
          <a:p>
            <a:pPr algn="ctr" fontAlgn="base">
              <a:spcBef>
                <a:spcPct val="0"/>
              </a:spcBef>
              <a:spcAft>
                <a:spcPct val="0"/>
              </a:spcAft>
            </a:pPr>
            <a:endParaRPr lang="en-US" sz="2000" b="1" dirty="0">
              <a:solidFill>
                <a:srgbClr val="996633"/>
              </a:solidFill>
              <a:cs typeface="Arial" charset="0"/>
            </a:endParaRPr>
          </a:p>
          <a:p>
            <a:pPr algn="ctr" fontAlgn="base">
              <a:spcBef>
                <a:spcPct val="0"/>
              </a:spcBef>
              <a:spcAft>
                <a:spcPct val="0"/>
              </a:spcAft>
            </a:pPr>
            <a:r>
              <a:rPr lang="en-US" sz="2400" b="1" i="1" dirty="0" smtClean="0">
                <a:solidFill>
                  <a:srgbClr val="996633"/>
                </a:solidFill>
                <a:cs typeface="Arial" charset="0"/>
              </a:rPr>
              <a:t>Innovative Training Techniques to Introduce and Reinforce TeamSTEPPS Skills in the Office-Based Care Setting</a:t>
            </a:r>
            <a:endParaRPr lang="en-US" sz="2400" b="1" i="1" dirty="0">
              <a:solidFill>
                <a:srgbClr val="996633"/>
              </a:solidFill>
              <a:cs typeface="Arial" charset="0"/>
            </a:endParaRPr>
          </a:p>
        </p:txBody>
      </p:sp>
      <p:pic>
        <p:nvPicPr>
          <p:cNvPr id="8" name="Picture 3" descr="name"/>
          <p:cNvPicPr>
            <a:picLocks noChangeAspect="1" noChangeArrowheads="1"/>
          </p:cNvPicPr>
          <p:nvPr/>
        </p:nvPicPr>
        <p:blipFill>
          <a:blip r:embed="rId3" cstate="print"/>
          <a:srcRect/>
          <a:stretch>
            <a:fillRect/>
          </a:stretch>
        </p:blipFill>
        <p:spPr bwMode="auto">
          <a:xfrm>
            <a:off x="3238500" y="1447800"/>
            <a:ext cx="4876800" cy="811213"/>
          </a:xfrm>
          <a:prstGeom prst="rect">
            <a:avLst/>
          </a:prstGeom>
          <a:noFill/>
          <a:ln w="9525">
            <a:noFill/>
            <a:miter lim="800000"/>
            <a:headEnd/>
            <a:tailEnd/>
          </a:ln>
        </p:spPr>
      </p:pic>
    </p:spTree>
    <p:extLst>
      <p:ext uri="{BB962C8B-B14F-4D97-AF65-F5344CB8AC3E}">
        <p14:creationId xmlns:p14="http://schemas.microsoft.com/office/powerpoint/2010/main" val="36230540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a:t>
            </a:r>
            <a:endParaRPr lang="en-US" dirty="0"/>
          </a:p>
        </p:txBody>
      </p:sp>
      <p:sp>
        <p:nvSpPr>
          <p:cNvPr id="3" name="Content Placeholder 2"/>
          <p:cNvSpPr>
            <a:spLocks noGrp="1"/>
          </p:cNvSpPr>
          <p:nvPr>
            <p:ph idx="1"/>
          </p:nvPr>
        </p:nvSpPr>
        <p:spPr/>
        <p:txBody>
          <a:bodyPr/>
          <a:lstStyle/>
          <a:p>
            <a:r>
              <a:rPr lang="en-US" dirty="0" smtClean="0"/>
              <a:t>Difficult to get anything but short training sessions without closing the clinic or conducting retreats on a weekend</a:t>
            </a:r>
          </a:p>
          <a:p>
            <a:r>
              <a:rPr lang="en-US" dirty="0" smtClean="0"/>
              <a:t>Larger clinics have staggered start/end times</a:t>
            </a:r>
          </a:p>
          <a:p>
            <a:r>
              <a:rPr lang="en-US" dirty="0" smtClean="0"/>
              <a:t>Others?</a:t>
            </a:r>
          </a:p>
          <a:p>
            <a:endParaRPr lang="en-US" dirty="0"/>
          </a:p>
        </p:txBody>
      </p:sp>
    </p:spTree>
    <p:extLst>
      <p:ext uri="{BB962C8B-B14F-4D97-AF65-F5344CB8AC3E}">
        <p14:creationId xmlns:p14="http://schemas.microsoft.com/office/powerpoint/2010/main" val="25686502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494" y="609600"/>
            <a:ext cx="7739062" cy="914400"/>
          </a:xfrm>
        </p:spPr>
        <p:txBody>
          <a:bodyPr/>
          <a:lstStyle/>
          <a:p>
            <a:r>
              <a:rPr lang="en-US" dirty="0" smtClean="0"/>
              <a:t>What We’ve Learned</a:t>
            </a:r>
            <a:endParaRPr lang="en-US" dirty="0"/>
          </a:p>
        </p:txBody>
      </p:sp>
      <p:sp>
        <p:nvSpPr>
          <p:cNvPr id="3" name="Content Placeholder 2"/>
          <p:cNvSpPr>
            <a:spLocks noGrp="1"/>
          </p:cNvSpPr>
          <p:nvPr>
            <p:ph idx="1"/>
          </p:nvPr>
        </p:nvSpPr>
        <p:spPr>
          <a:xfrm>
            <a:off x="902494" y="1541106"/>
            <a:ext cx="7696200" cy="3770312"/>
          </a:xfrm>
        </p:spPr>
        <p:txBody>
          <a:bodyPr/>
          <a:lstStyle/>
          <a:p>
            <a:r>
              <a:rPr lang="en-US" dirty="0" smtClean="0"/>
              <a:t>Need leadership support – provider and administration</a:t>
            </a:r>
          </a:p>
          <a:p>
            <a:r>
              <a:rPr lang="en-US" dirty="0" smtClean="0"/>
              <a:t>Work around the clinic schedule – generally 45-90 minutes</a:t>
            </a:r>
          </a:p>
          <a:p>
            <a:pPr lvl="1"/>
            <a:r>
              <a:rPr lang="en-US" dirty="0" smtClean="0"/>
              <a:t>Staff meetings</a:t>
            </a:r>
          </a:p>
          <a:p>
            <a:pPr lvl="1"/>
            <a:r>
              <a:rPr lang="en-US" dirty="0" smtClean="0"/>
              <a:t>Take advantage of any time they make available</a:t>
            </a:r>
          </a:p>
          <a:p>
            <a:pPr lvl="1"/>
            <a:r>
              <a:rPr lang="en-US" dirty="0" smtClean="0"/>
              <a:t>Early mornings before clinic, or evenings after clinic</a:t>
            </a:r>
          </a:p>
          <a:p>
            <a:pPr lvl="1"/>
            <a:r>
              <a:rPr lang="en-US" dirty="0" smtClean="0"/>
              <a:t>May need to repeat the same training multiple times to deliver message to everyone</a:t>
            </a:r>
          </a:p>
          <a:p>
            <a:r>
              <a:rPr lang="en-US" dirty="0" smtClean="0"/>
              <a:t>Best Scenario</a:t>
            </a:r>
          </a:p>
          <a:p>
            <a:pPr lvl="1"/>
            <a:r>
              <a:rPr lang="en-US" dirty="0" smtClean="0"/>
              <a:t>Two to four hour retreats outside of clinic times </a:t>
            </a:r>
          </a:p>
          <a:p>
            <a:endParaRPr lang="en-US" dirty="0" smtClean="0"/>
          </a:p>
          <a:p>
            <a:pPr lvl="1"/>
            <a:endParaRPr lang="en-US" dirty="0"/>
          </a:p>
        </p:txBody>
      </p:sp>
    </p:spTree>
    <p:extLst>
      <p:ext uri="{BB962C8B-B14F-4D97-AF65-F5344CB8AC3E}">
        <p14:creationId xmlns:p14="http://schemas.microsoft.com/office/powerpoint/2010/main" val="26802507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We’ve Learned</a:t>
            </a:r>
            <a:endParaRPr lang="en-US" dirty="0"/>
          </a:p>
        </p:txBody>
      </p:sp>
      <p:sp>
        <p:nvSpPr>
          <p:cNvPr id="3" name="Content Placeholder 2"/>
          <p:cNvSpPr>
            <a:spLocks noGrp="1"/>
          </p:cNvSpPr>
          <p:nvPr>
            <p:ph idx="1"/>
          </p:nvPr>
        </p:nvSpPr>
        <p:spPr/>
        <p:txBody>
          <a:bodyPr/>
          <a:lstStyle/>
          <a:p>
            <a:r>
              <a:rPr lang="en-US" dirty="0" smtClean="0"/>
              <a:t>Everyone needs to find the value in the tool/concepts being introduced</a:t>
            </a:r>
          </a:p>
          <a:p>
            <a:pPr lvl="1"/>
            <a:r>
              <a:rPr lang="en-US" dirty="0" smtClean="0"/>
              <a:t>WIFM Radio</a:t>
            </a:r>
          </a:p>
          <a:p>
            <a:r>
              <a:rPr lang="en-US" dirty="0" smtClean="0"/>
              <a:t>Don’t do ice breakers – do simulations/activities that reinforce the tools/concepts of TeamSTEPPS</a:t>
            </a:r>
            <a:endParaRPr lang="en-US" dirty="0"/>
          </a:p>
          <a:p>
            <a:pPr lvl="1"/>
            <a:r>
              <a:rPr lang="en-US" dirty="0" smtClean="0"/>
              <a:t>Debrief with a focus on the teamwork and communication</a:t>
            </a:r>
          </a:p>
          <a:p>
            <a:r>
              <a:rPr lang="en-US" dirty="0" smtClean="0"/>
              <a:t>Develop a change team </a:t>
            </a:r>
          </a:p>
          <a:p>
            <a:pPr lvl="1"/>
            <a:r>
              <a:rPr lang="en-US" dirty="0" smtClean="0"/>
              <a:t>Ownership vs. buy-in</a:t>
            </a:r>
            <a:endParaRPr lang="en-US" dirty="0"/>
          </a:p>
        </p:txBody>
      </p:sp>
    </p:spTree>
    <p:extLst>
      <p:ext uri="{BB962C8B-B14F-4D97-AF65-F5344CB8AC3E}">
        <p14:creationId xmlns:p14="http://schemas.microsoft.com/office/powerpoint/2010/main" val="7702258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219" y="533400"/>
            <a:ext cx="7739062" cy="914400"/>
          </a:xfrm>
        </p:spPr>
        <p:txBody>
          <a:bodyPr/>
          <a:lstStyle/>
          <a:p>
            <a:r>
              <a:rPr lang="en-US" sz="2800" dirty="0" smtClean="0"/>
              <a:t>Typical Short Training Session</a:t>
            </a:r>
            <a:endParaRPr lang="en-US" sz="2800" dirty="0"/>
          </a:p>
        </p:txBody>
      </p:sp>
      <p:sp>
        <p:nvSpPr>
          <p:cNvPr id="3" name="Content Placeholder 2"/>
          <p:cNvSpPr>
            <a:spLocks noGrp="1"/>
          </p:cNvSpPr>
          <p:nvPr>
            <p:ph idx="1"/>
          </p:nvPr>
        </p:nvSpPr>
        <p:spPr>
          <a:xfrm>
            <a:off x="990601" y="1447800"/>
            <a:ext cx="7772400" cy="3770312"/>
          </a:xfrm>
        </p:spPr>
        <p:txBody>
          <a:bodyPr/>
          <a:lstStyle/>
          <a:p>
            <a:r>
              <a:rPr lang="en-US" dirty="0" smtClean="0"/>
              <a:t>Why are we here? </a:t>
            </a:r>
            <a:endParaRPr lang="en-US" sz="2000" dirty="0" smtClean="0"/>
          </a:p>
          <a:p>
            <a:pPr lvl="1"/>
            <a:r>
              <a:rPr lang="en-US" dirty="0" smtClean="0"/>
              <a:t>IOM report, Journal of Patient Safety, Ambulatory care data:</a:t>
            </a:r>
          </a:p>
          <a:p>
            <a:pPr lvl="2"/>
            <a:r>
              <a:rPr lang="en-US" sz="1600" dirty="0" smtClean="0"/>
              <a:t>More than 1 billion ambulatory visits  </a:t>
            </a:r>
          </a:p>
          <a:p>
            <a:pPr lvl="2"/>
            <a:r>
              <a:rPr lang="en-US" sz="1600" dirty="0" smtClean="0"/>
              <a:t>12 million ambulatory care patients experience a diagnostic error</a:t>
            </a:r>
          </a:p>
          <a:p>
            <a:pPr lvl="2"/>
            <a:r>
              <a:rPr lang="en-US" sz="1600" dirty="0" smtClean="0"/>
              <a:t>Paid medical liability claims (Bishop et al, 2013)</a:t>
            </a:r>
          </a:p>
          <a:p>
            <a:pPr lvl="2"/>
            <a:r>
              <a:rPr lang="en-US" sz="1600" dirty="0" smtClean="0"/>
              <a:t>Half arose from events in the outpatient setting </a:t>
            </a:r>
          </a:p>
          <a:p>
            <a:pPr lvl="2"/>
            <a:r>
              <a:rPr lang="en-US" sz="1600" dirty="0" smtClean="0"/>
              <a:t>76% due to errors in diagnosis or treatment</a:t>
            </a:r>
            <a:endParaRPr lang="en-US" dirty="0" smtClean="0"/>
          </a:p>
          <a:p>
            <a:pPr lvl="1"/>
            <a:r>
              <a:rPr lang="en-US" dirty="0" smtClean="0"/>
              <a:t>If a follow up training, review previous sessions</a:t>
            </a:r>
          </a:p>
          <a:p>
            <a:r>
              <a:rPr lang="en-US" dirty="0" smtClean="0"/>
              <a:t>A story related to what tool we’re reinforcing/teaching  </a:t>
            </a:r>
          </a:p>
          <a:p>
            <a:pPr lvl="1"/>
            <a:r>
              <a:rPr lang="en-US" dirty="0" smtClean="0"/>
              <a:t>Afrin Story for Closed Loop Communication</a:t>
            </a:r>
          </a:p>
          <a:p>
            <a:r>
              <a:rPr lang="en-US" dirty="0" smtClean="0"/>
              <a:t>TRIZ – first session only</a:t>
            </a:r>
          </a:p>
        </p:txBody>
      </p:sp>
    </p:spTree>
    <p:extLst>
      <p:ext uri="{BB962C8B-B14F-4D97-AF65-F5344CB8AC3E}">
        <p14:creationId xmlns:p14="http://schemas.microsoft.com/office/powerpoint/2010/main" val="26563314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Typical Short Training </a:t>
            </a:r>
            <a:r>
              <a:rPr lang="en-US" dirty="0" smtClean="0"/>
              <a:t>Session (cont.)</a:t>
            </a:r>
            <a:endParaRPr lang="en-US" dirty="0"/>
          </a:p>
        </p:txBody>
      </p:sp>
      <p:sp>
        <p:nvSpPr>
          <p:cNvPr id="3" name="Content Placeholder 2"/>
          <p:cNvSpPr>
            <a:spLocks noGrp="1"/>
          </p:cNvSpPr>
          <p:nvPr>
            <p:ph idx="1"/>
          </p:nvPr>
        </p:nvSpPr>
        <p:spPr/>
        <p:txBody>
          <a:bodyPr/>
          <a:lstStyle/>
          <a:p>
            <a:r>
              <a:rPr lang="en-US" dirty="0" smtClean="0"/>
              <a:t>Introduction to the tools</a:t>
            </a:r>
          </a:p>
          <a:p>
            <a:r>
              <a:rPr lang="en-US" dirty="0" smtClean="0"/>
              <a:t>Interactive exercise(s)</a:t>
            </a:r>
          </a:p>
          <a:p>
            <a:r>
              <a:rPr lang="en-US" dirty="0" smtClean="0"/>
              <a:t>Debrief</a:t>
            </a:r>
          </a:p>
          <a:p>
            <a:pPr marL="0" indent="0">
              <a:buNone/>
            </a:pPr>
            <a:endParaRPr lang="en-US" dirty="0"/>
          </a:p>
        </p:txBody>
      </p:sp>
    </p:spTree>
    <p:extLst>
      <p:ext uri="{BB962C8B-B14F-4D97-AF65-F5344CB8AC3E}">
        <p14:creationId xmlns:p14="http://schemas.microsoft.com/office/powerpoint/2010/main" val="4265733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2020888"/>
            <a:ext cx="7943850" cy="4456112"/>
          </a:xfrm>
        </p:spPr>
        <p:txBody>
          <a:bodyPr/>
          <a:lstStyle/>
          <a:p>
            <a:pPr marL="0" indent="0" algn="ctr">
              <a:buNone/>
            </a:pPr>
            <a:r>
              <a:rPr lang="en-US" sz="2000" i="1" dirty="0" smtClean="0"/>
              <a:t>Theory of Inventive Problem Solving</a:t>
            </a:r>
          </a:p>
          <a:p>
            <a:pPr algn="ctr"/>
            <a:endParaRPr lang="en-US" dirty="0"/>
          </a:p>
          <a:p>
            <a:pPr marL="0" indent="0" algn="ctr">
              <a:buNone/>
            </a:pPr>
            <a:r>
              <a:rPr lang="en-US" i="1" dirty="0" smtClean="0"/>
              <a:t>How can I ensure our clinic will reliably fail as a functioning team?</a:t>
            </a:r>
          </a:p>
          <a:p>
            <a:pPr marL="0" indent="0" algn="ctr">
              <a:buNone/>
            </a:pPr>
            <a:endParaRPr lang="en-US" i="1" dirty="0" smtClean="0"/>
          </a:p>
          <a:p>
            <a:pPr marL="0" indent="0" algn="ctr">
              <a:buNone/>
            </a:pPr>
            <a:r>
              <a:rPr lang="en-US" i="1" dirty="0" smtClean="0"/>
              <a:t>1-2-4-All</a:t>
            </a:r>
          </a:p>
          <a:p>
            <a:pPr marL="0" indent="0" algn="ctr">
              <a:buNone/>
            </a:pPr>
            <a:endParaRPr lang="en-US" i="1" dirty="0"/>
          </a:p>
          <a:p>
            <a:pPr marL="0" indent="0" algn="ctr">
              <a:buNone/>
            </a:pPr>
            <a:endParaRPr lang="en-US" i="1" dirty="0" smtClean="0"/>
          </a:p>
          <a:p>
            <a:pPr marL="0" lvl="0" indent="0" algn="ctr" fontAlgn="auto">
              <a:lnSpc>
                <a:spcPct val="100000"/>
              </a:lnSpc>
              <a:spcBef>
                <a:spcPts val="0"/>
              </a:spcBef>
              <a:spcAft>
                <a:spcPts val="0"/>
              </a:spcAft>
              <a:buClrTx/>
              <a:buSzTx/>
              <a:buNone/>
            </a:pPr>
            <a:r>
              <a:rPr lang="en-US" sz="1800" b="1" kern="1200" dirty="0">
                <a:solidFill>
                  <a:srgbClr val="000000"/>
                </a:solidFill>
              </a:rPr>
              <a:t>Liberating Structures</a:t>
            </a:r>
            <a:r>
              <a:rPr lang="en-US" sz="1800" kern="1200" dirty="0">
                <a:solidFill>
                  <a:srgbClr val="000000"/>
                </a:solidFill>
              </a:rPr>
              <a:t> http://www.liberatingstructures.com</a:t>
            </a:r>
          </a:p>
          <a:p>
            <a:pPr marL="0" indent="0" algn="ctr">
              <a:buNone/>
            </a:pPr>
            <a:endParaRPr lang="en-US" i="1" dirty="0"/>
          </a:p>
        </p:txBody>
      </p:sp>
      <p:sp>
        <p:nvSpPr>
          <p:cNvPr id="3" name="Title 2"/>
          <p:cNvSpPr>
            <a:spLocks noGrp="1"/>
          </p:cNvSpPr>
          <p:nvPr>
            <p:ph type="title"/>
          </p:nvPr>
        </p:nvSpPr>
        <p:spPr/>
        <p:txBody>
          <a:bodyPr/>
          <a:lstStyle/>
          <a:p>
            <a:r>
              <a:rPr lang="en-US" dirty="0" smtClean="0"/>
              <a:t>TRIZ</a:t>
            </a:r>
            <a:endParaRPr lang="en-US" dirty="0"/>
          </a:p>
        </p:txBody>
      </p:sp>
      <p:sp>
        <p:nvSpPr>
          <p:cNvPr id="4" name="Slide Number Placeholder 3"/>
          <p:cNvSpPr>
            <a:spLocks noGrp="1"/>
          </p:cNvSpPr>
          <p:nvPr>
            <p:ph type="sldNum" sz="quarter" idx="4294967295"/>
          </p:nvPr>
        </p:nvSpPr>
        <p:spPr/>
        <p:txBody>
          <a:bodyPr/>
          <a:lstStyle/>
          <a:p>
            <a:fld id="{206C7CE5-3225-8743-B368-1C50B11BFD71}" type="slidenum">
              <a:rPr lang="en-US" smtClean="0"/>
              <a:pPr/>
              <a:t>15</a:t>
            </a:fld>
            <a:endParaRPr lang="en-US" dirty="0"/>
          </a:p>
        </p:txBody>
      </p:sp>
    </p:spTree>
    <p:extLst>
      <p:ext uri="{BB962C8B-B14F-4D97-AF65-F5344CB8AC3E}">
        <p14:creationId xmlns:p14="http://schemas.microsoft.com/office/powerpoint/2010/main" val="1862435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animEffect transition="in" filter="fade">
                                      <p:cBhvr>
                                        <p:cTn id="1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23925" y="1790700"/>
            <a:ext cx="7696200" cy="3770312"/>
          </a:xfrm>
        </p:spPr>
        <p:txBody>
          <a:bodyPr/>
          <a:lstStyle/>
          <a:p>
            <a:pPr marL="0" indent="0" algn="ctr">
              <a:buNone/>
            </a:pPr>
            <a:r>
              <a:rPr lang="en-US" sz="2000" i="1" dirty="0" smtClean="0"/>
              <a:t>Theory of Inventive Problem Solving</a:t>
            </a:r>
          </a:p>
          <a:p>
            <a:pPr algn="ctr"/>
            <a:endParaRPr lang="en-US" dirty="0" smtClean="0"/>
          </a:p>
          <a:p>
            <a:pPr marL="0" indent="0" algn="ctr">
              <a:buNone/>
            </a:pPr>
            <a:r>
              <a:rPr lang="en-US" i="1" dirty="0" smtClean="0"/>
              <a:t>How can I ensure our clinic will reliably fail as a functioning team?</a:t>
            </a:r>
          </a:p>
          <a:p>
            <a:pPr marL="0" indent="0" algn="ctr">
              <a:buNone/>
            </a:pPr>
            <a:endParaRPr lang="en-US" i="1" dirty="0" smtClean="0"/>
          </a:p>
          <a:p>
            <a:pPr marL="0" indent="0" algn="ctr">
              <a:buNone/>
            </a:pPr>
            <a:endParaRPr lang="en-US" i="1" dirty="0" smtClean="0"/>
          </a:p>
          <a:p>
            <a:pPr marL="0" indent="0" algn="ctr">
              <a:buNone/>
            </a:pPr>
            <a:r>
              <a:rPr lang="en-US" i="1" dirty="0" smtClean="0"/>
              <a:t>Am I doing any of these things?</a:t>
            </a:r>
          </a:p>
          <a:p>
            <a:pPr marL="0" indent="0" algn="ctr">
              <a:buNone/>
            </a:pPr>
            <a:endParaRPr lang="en-US" i="1" dirty="0" smtClean="0"/>
          </a:p>
          <a:p>
            <a:pPr marL="0" indent="0" algn="ctr">
              <a:buNone/>
            </a:pPr>
            <a:endParaRPr lang="en-US" i="1" dirty="0"/>
          </a:p>
          <a:p>
            <a:pPr marL="0" lvl="0" indent="0" algn="ctr" fontAlgn="auto">
              <a:lnSpc>
                <a:spcPct val="100000"/>
              </a:lnSpc>
              <a:spcBef>
                <a:spcPts val="0"/>
              </a:spcBef>
              <a:spcAft>
                <a:spcPts val="0"/>
              </a:spcAft>
              <a:buClrTx/>
              <a:buSzTx/>
              <a:buNone/>
            </a:pPr>
            <a:r>
              <a:rPr lang="en-US" sz="1800" b="1" kern="1200" dirty="0">
                <a:solidFill>
                  <a:srgbClr val="000000"/>
                </a:solidFill>
              </a:rPr>
              <a:t>Liberating Structures</a:t>
            </a:r>
            <a:r>
              <a:rPr lang="en-US" sz="1800" kern="1200" dirty="0">
                <a:solidFill>
                  <a:srgbClr val="000000"/>
                </a:solidFill>
              </a:rPr>
              <a:t> http://www.liberatingstructures.com</a:t>
            </a:r>
          </a:p>
          <a:p>
            <a:pPr marL="0" indent="0" algn="ctr">
              <a:buNone/>
            </a:pPr>
            <a:endParaRPr lang="en-US" i="1" dirty="0"/>
          </a:p>
        </p:txBody>
      </p:sp>
      <p:sp>
        <p:nvSpPr>
          <p:cNvPr id="3" name="Title 2"/>
          <p:cNvSpPr>
            <a:spLocks noGrp="1"/>
          </p:cNvSpPr>
          <p:nvPr>
            <p:ph type="title"/>
          </p:nvPr>
        </p:nvSpPr>
        <p:spPr/>
        <p:txBody>
          <a:bodyPr/>
          <a:lstStyle/>
          <a:p>
            <a:r>
              <a:rPr lang="en-US" dirty="0" smtClean="0"/>
              <a:t>TRIZ</a:t>
            </a:r>
            <a:endParaRPr lang="en-US" dirty="0"/>
          </a:p>
        </p:txBody>
      </p:sp>
      <p:sp>
        <p:nvSpPr>
          <p:cNvPr id="4" name="Slide Number Placeholder 3"/>
          <p:cNvSpPr>
            <a:spLocks noGrp="1"/>
          </p:cNvSpPr>
          <p:nvPr>
            <p:ph type="sldNum" sz="quarter" idx="4294967295"/>
          </p:nvPr>
        </p:nvSpPr>
        <p:spPr/>
        <p:txBody>
          <a:bodyPr/>
          <a:lstStyle/>
          <a:p>
            <a:fld id="{206C7CE5-3225-8743-B368-1C50B11BFD71}" type="slidenum">
              <a:rPr lang="en-US" smtClean="0"/>
              <a:pPr/>
              <a:t>16</a:t>
            </a:fld>
            <a:endParaRPr lang="en-US" dirty="0"/>
          </a:p>
        </p:txBody>
      </p:sp>
    </p:spTree>
    <p:extLst>
      <p:ext uri="{BB962C8B-B14F-4D97-AF65-F5344CB8AC3E}">
        <p14:creationId xmlns:p14="http://schemas.microsoft.com/office/powerpoint/2010/main" val="3193768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500"/>
                                        <p:tgtEl>
                                          <p:spTgt spid="2">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animEffect transition="in" filter="fade">
                                      <p:cBhvr>
                                        <p:cTn id="1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Key Tools and Concepts to Gain Short Term Wins</a:t>
            </a:r>
            <a:endParaRPr lang="en-US" sz="3200" dirty="0"/>
          </a:p>
        </p:txBody>
      </p:sp>
      <p:sp>
        <p:nvSpPr>
          <p:cNvPr id="3" name="Content Placeholder 2"/>
          <p:cNvSpPr>
            <a:spLocks noGrp="1"/>
          </p:cNvSpPr>
          <p:nvPr>
            <p:ph idx="1"/>
          </p:nvPr>
        </p:nvSpPr>
        <p:spPr>
          <a:xfrm>
            <a:off x="923925" y="1811977"/>
            <a:ext cx="7153275" cy="4014355"/>
          </a:xfrm>
        </p:spPr>
        <p:txBody>
          <a:bodyPr/>
          <a:lstStyle/>
          <a:p>
            <a:r>
              <a:rPr lang="en-US" dirty="0" smtClean="0"/>
              <a:t>Communication</a:t>
            </a:r>
          </a:p>
          <a:p>
            <a:pPr lvl="1"/>
            <a:r>
              <a:rPr lang="en-US" dirty="0" smtClean="0"/>
              <a:t>Closed-Loop Communication</a:t>
            </a:r>
          </a:p>
          <a:p>
            <a:pPr lvl="1"/>
            <a:r>
              <a:rPr lang="en-US" dirty="0" smtClean="0"/>
              <a:t>SBAR</a:t>
            </a:r>
          </a:p>
          <a:p>
            <a:r>
              <a:rPr lang="en-US" dirty="0" smtClean="0"/>
              <a:t>Leading Teams</a:t>
            </a:r>
          </a:p>
          <a:p>
            <a:pPr lvl="1"/>
            <a:r>
              <a:rPr lang="en-US" dirty="0" smtClean="0"/>
              <a:t>Briefs, Huddles, Debriefs</a:t>
            </a:r>
          </a:p>
          <a:p>
            <a:r>
              <a:rPr lang="en-US" dirty="0" smtClean="0"/>
              <a:t>Situation Monitoring</a:t>
            </a:r>
          </a:p>
          <a:p>
            <a:pPr lvl="1"/>
            <a:r>
              <a:rPr lang="en-US" dirty="0" smtClean="0"/>
              <a:t>Shared Mental Model – one piece of information can change an outcome</a:t>
            </a:r>
          </a:p>
          <a:p>
            <a:r>
              <a:rPr lang="en-US" dirty="0" smtClean="0"/>
              <a:t>Mutual Support</a:t>
            </a:r>
          </a:p>
          <a:p>
            <a:pPr lvl="1"/>
            <a:r>
              <a:rPr lang="en-US" dirty="0" smtClean="0"/>
              <a:t>CUS, Two-Challenge Rule</a:t>
            </a:r>
          </a:p>
          <a:p>
            <a:pPr lvl="1"/>
            <a:endParaRPr lang="en-US" dirty="0"/>
          </a:p>
        </p:txBody>
      </p:sp>
    </p:spTree>
    <p:extLst>
      <p:ext uri="{BB962C8B-B14F-4D97-AF65-F5344CB8AC3E}">
        <p14:creationId xmlns:p14="http://schemas.microsoft.com/office/powerpoint/2010/main" val="37609029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Debrief</a:t>
            </a:r>
            <a:endParaRPr lang="en-US" dirty="0"/>
          </a:p>
        </p:txBody>
      </p:sp>
      <p:sp>
        <p:nvSpPr>
          <p:cNvPr id="3" name="Content Placeholder 2"/>
          <p:cNvSpPr>
            <a:spLocks noGrp="1"/>
          </p:cNvSpPr>
          <p:nvPr>
            <p:ph idx="1"/>
          </p:nvPr>
        </p:nvSpPr>
        <p:spPr/>
        <p:txBody>
          <a:bodyPr/>
          <a:lstStyle/>
          <a:p>
            <a:r>
              <a:rPr lang="en-US" dirty="0" smtClean="0"/>
              <a:t>Debriefing is where the majority of the learning occurs</a:t>
            </a:r>
          </a:p>
          <a:p>
            <a:pPr lvl="1"/>
            <a:r>
              <a:rPr lang="en-US" dirty="0" smtClean="0"/>
              <a:t>What went well?</a:t>
            </a:r>
          </a:p>
          <a:p>
            <a:pPr lvl="1"/>
            <a:r>
              <a:rPr lang="en-US" dirty="0" smtClean="0"/>
              <a:t>What could have gone better?</a:t>
            </a:r>
          </a:p>
          <a:p>
            <a:pPr lvl="1"/>
            <a:r>
              <a:rPr lang="en-US" dirty="0" smtClean="0"/>
              <a:t>One thing you will do differently next time?</a:t>
            </a:r>
          </a:p>
          <a:p>
            <a:r>
              <a:rPr lang="en-US" dirty="0" smtClean="0"/>
              <a:t>ALWAYS bring the debrief back to how we worked and communicated as a team</a:t>
            </a:r>
          </a:p>
          <a:p>
            <a:endParaRPr lang="en-US" dirty="0"/>
          </a:p>
        </p:txBody>
      </p:sp>
    </p:spTree>
    <p:extLst>
      <p:ext uri="{BB962C8B-B14F-4D97-AF65-F5344CB8AC3E}">
        <p14:creationId xmlns:p14="http://schemas.microsoft.com/office/powerpoint/2010/main" val="42023719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Training Tower</a:t>
            </a:r>
            <a:endParaRPr lang="en-US" dirty="0"/>
          </a:p>
        </p:txBody>
      </p:sp>
      <p:sp>
        <p:nvSpPr>
          <p:cNvPr id="3" name="Content Placeholder 2"/>
          <p:cNvSpPr>
            <a:spLocks noGrp="1"/>
          </p:cNvSpPr>
          <p:nvPr>
            <p:ph idx="1"/>
          </p:nvPr>
        </p:nvSpPr>
        <p:spPr/>
        <p:txBody>
          <a:bodyPr/>
          <a:lstStyle/>
          <a:p>
            <a:r>
              <a:rPr lang="en-US" dirty="0" smtClean="0"/>
              <a:t>Three exercises, with each exercise becoming more difficult</a:t>
            </a:r>
          </a:p>
          <a:p>
            <a:r>
              <a:rPr lang="en-US" dirty="0" smtClean="0"/>
              <a:t>Reinforces all the TeamSTEPPS tools/concepts </a:t>
            </a:r>
          </a:p>
          <a:p>
            <a:r>
              <a:rPr lang="en-US" dirty="0" smtClean="0"/>
              <a:t>Faculty guide available</a:t>
            </a:r>
          </a:p>
          <a:p>
            <a:r>
              <a:rPr lang="en-US" dirty="0" smtClean="0"/>
              <a:t>Need at least 90 minutes to do all three exercise</a:t>
            </a:r>
          </a:p>
          <a:p>
            <a:pPr lvl="1"/>
            <a:r>
              <a:rPr lang="en-US" dirty="0" smtClean="0"/>
              <a:t>Have split into two shorter sessions</a:t>
            </a:r>
          </a:p>
          <a:p>
            <a:endParaRPr lang="en-US" dirty="0"/>
          </a:p>
        </p:txBody>
      </p:sp>
    </p:spTree>
    <p:extLst>
      <p:ext uri="{BB962C8B-B14F-4D97-AF65-F5344CB8AC3E}">
        <p14:creationId xmlns:p14="http://schemas.microsoft.com/office/powerpoint/2010/main" val="10070075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Webinar and Future Webinars</a:t>
            </a:r>
          </a:p>
        </p:txBody>
      </p:sp>
      <p:sp>
        <p:nvSpPr>
          <p:cNvPr id="3" name="Content Placeholder 2"/>
          <p:cNvSpPr>
            <a:spLocks noGrp="1"/>
          </p:cNvSpPr>
          <p:nvPr>
            <p:ph sz="half" idx="1"/>
          </p:nvPr>
        </p:nvSpPr>
        <p:spPr>
          <a:xfrm>
            <a:off x="914399" y="2020888"/>
            <a:ext cx="7705725" cy="3770312"/>
          </a:xfrm>
        </p:spPr>
        <p:txBody>
          <a:bodyPr/>
          <a:lstStyle/>
          <a:p>
            <a:r>
              <a:rPr lang="en-US" dirty="0" smtClean="0"/>
              <a:t>This webinar is </a:t>
            </a:r>
            <a:r>
              <a:rPr lang="en-US" dirty="0"/>
              <a:t>part of a library to support and amplify your work on TeamSTEPPS</a:t>
            </a:r>
          </a:p>
          <a:p>
            <a:r>
              <a:rPr lang="en-US" dirty="0"/>
              <a:t>TeamSTEPPS for Office-Based Care Online funded by AHRQ</a:t>
            </a:r>
          </a:p>
          <a:p>
            <a:endParaRPr lang="en-US" dirty="0"/>
          </a:p>
        </p:txBody>
      </p:sp>
    </p:spTree>
    <p:extLst>
      <p:ext uri="{BB962C8B-B14F-4D97-AF65-F5344CB8AC3E}">
        <p14:creationId xmlns:p14="http://schemas.microsoft.com/office/powerpoint/2010/main" val="18261072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2"/>
          <p:cNvSpPr>
            <a:spLocks noGrp="1"/>
          </p:cNvSpPr>
          <p:nvPr>
            <p:ph type="title"/>
          </p:nvPr>
        </p:nvSpPr>
        <p:spPr/>
        <p:txBody>
          <a:bodyPr/>
          <a:lstStyle/>
          <a:p>
            <a:r>
              <a:rPr lang="en-US" dirty="0" smtClean="0">
                <a:latin typeface="+mj-lt"/>
              </a:rPr>
              <a:t>Exercise </a:t>
            </a:r>
            <a:endParaRPr lang="en-US" dirty="0">
              <a:latin typeface="+mj-lt"/>
            </a:endParaRPr>
          </a:p>
        </p:txBody>
      </p:sp>
      <p:sp>
        <p:nvSpPr>
          <p:cNvPr id="2" name="Content Placeholder 1"/>
          <p:cNvSpPr>
            <a:spLocks noGrp="1"/>
          </p:cNvSpPr>
          <p:nvPr>
            <p:ph idx="1"/>
          </p:nvPr>
        </p:nvSpPr>
        <p:spPr>
          <a:xfrm>
            <a:off x="865315" y="1620126"/>
            <a:ext cx="7172325" cy="3770312"/>
          </a:xfrm>
        </p:spPr>
        <p:txBody>
          <a:bodyPr/>
          <a:lstStyle/>
          <a:p>
            <a:pPr marL="0" lvl="0" indent="0" fontAlgn="auto">
              <a:lnSpc>
                <a:spcPct val="100000"/>
              </a:lnSpc>
              <a:spcBef>
                <a:spcPts val="0"/>
              </a:spcBef>
              <a:spcAft>
                <a:spcPts val="0"/>
              </a:spcAft>
              <a:buClrTx/>
              <a:buSzTx/>
              <a:buNone/>
            </a:pPr>
            <a:r>
              <a:rPr lang="en-US" altLang="en-US" sz="2800" b="1" kern="1200" dirty="0" smtClean="0">
                <a:solidFill>
                  <a:srgbClr val="000000"/>
                </a:solidFill>
                <a:cs typeface="Arial" panose="020B0604020202020204" pitchFamily="34" charset="0"/>
              </a:rPr>
              <a:t>Rules:</a:t>
            </a:r>
          </a:p>
          <a:p>
            <a:pPr marL="457200" lvl="0" indent="-457200" fontAlgn="auto">
              <a:lnSpc>
                <a:spcPct val="100000"/>
              </a:lnSpc>
              <a:spcBef>
                <a:spcPts val="0"/>
              </a:spcBef>
              <a:spcAft>
                <a:spcPts val="0"/>
              </a:spcAft>
              <a:buClrTx/>
              <a:buSzTx/>
              <a:buFont typeface="Arial" panose="020B0604020202020204" pitchFamily="34" charset="0"/>
              <a:buChar char="•"/>
            </a:pPr>
            <a:r>
              <a:rPr lang="en-US" altLang="en-US" kern="1200" dirty="0" smtClean="0">
                <a:solidFill>
                  <a:srgbClr val="000000"/>
                </a:solidFill>
                <a:cs typeface="Arial" panose="020B0604020202020204" pitchFamily="34" charset="0"/>
              </a:rPr>
              <a:t>You have </a:t>
            </a:r>
            <a:r>
              <a:rPr lang="en-US" altLang="en-US" b="1" kern="1200" dirty="0" smtClean="0">
                <a:solidFill>
                  <a:srgbClr val="000000"/>
                </a:solidFill>
                <a:cs typeface="Arial" panose="020B0604020202020204" pitchFamily="34" charset="0"/>
              </a:rPr>
              <a:t>1 MINUTE </a:t>
            </a:r>
            <a:r>
              <a:rPr lang="en-US" altLang="en-US" kern="1200" dirty="0" smtClean="0">
                <a:solidFill>
                  <a:srgbClr val="000000"/>
                </a:solidFill>
                <a:cs typeface="Arial" panose="020B0604020202020204" pitchFamily="34" charset="0"/>
              </a:rPr>
              <a:t>to build the tallest tower</a:t>
            </a:r>
          </a:p>
          <a:p>
            <a:pPr marL="457200" lvl="0" indent="-457200" fontAlgn="auto">
              <a:lnSpc>
                <a:spcPct val="100000"/>
              </a:lnSpc>
              <a:spcBef>
                <a:spcPts val="0"/>
              </a:spcBef>
              <a:spcAft>
                <a:spcPts val="0"/>
              </a:spcAft>
              <a:buClrTx/>
              <a:buSzTx/>
              <a:buFont typeface="Arial" panose="020B0604020202020204" pitchFamily="34" charset="0"/>
              <a:buChar char="•"/>
            </a:pPr>
            <a:r>
              <a:rPr lang="en-US" altLang="en-US" kern="1200" dirty="0" smtClean="0">
                <a:solidFill>
                  <a:srgbClr val="000000"/>
                </a:solidFill>
                <a:cs typeface="Arial" panose="020B0604020202020204" pitchFamily="34" charset="0"/>
              </a:rPr>
              <a:t>You must follow the building pattern shown:</a:t>
            </a:r>
          </a:p>
          <a:p>
            <a:pPr marL="1200150" lvl="1" indent="-457200" fontAlgn="auto">
              <a:lnSpc>
                <a:spcPct val="100000"/>
              </a:lnSpc>
              <a:spcBef>
                <a:spcPts val="0"/>
              </a:spcBef>
              <a:spcAft>
                <a:spcPts val="0"/>
              </a:spcAft>
              <a:buClrTx/>
              <a:buSzPct val="50000"/>
              <a:buFont typeface="Wingdings" panose="05000000000000000000" pitchFamily="2" charset="2"/>
              <a:buChar char="Ø"/>
            </a:pPr>
            <a:r>
              <a:rPr lang="en-US" altLang="en-US" sz="2400" b="1" kern="1200" dirty="0" smtClean="0">
                <a:solidFill>
                  <a:srgbClr val="000000"/>
                </a:solidFill>
                <a:ea typeface="+mn-ea"/>
                <a:cs typeface="Arial" panose="020B0604020202020204" pitchFamily="34" charset="0"/>
              </a:rPr>
              <a:t>1 LARGE, 3 SMALL</a:t>
            </a:r>
          </a:p>
          <a:p>
            <a:pPr marL="457200" lvl="0" indent="-457200" fontAlgn="auto">
              <a:lnSpc>
                <a:spcPct val="100000"/>
              </a:lnSpc>
              <a:spcBef>
                <a:spcPts val="0"/>
              </a:spcBef>
              <a:spcAft>
                <a:spcPts val="0"/>
              </a:spcAft>
              <a:buClrTx/>
              <a:buSzTx/>
              <a:buFont typeface="Arial" panose="020B0604020202020204" pitchFamily="34" charset="0"/>
              <a:buChar char="•"/>
            </a:pPr>
            <a:r>
              <a:rPr lang="en-US" altLang="en-US" kern="1200" dirty="0" smtClean="0">
                <a:solidFill>
                  <a:srgbClr val="000000"/>
                </a:solidFill>
                <a:cs typeface="Arial" panose="020B0604020202020204" pitchFamily="34" charset="0"/>
              </a:rPr>
              <a:t>No two of the same color may touch</a:t>
            </a:r>
          </a:p>
          <a:p>
            <a:pPr marL="457200" lvl="0" indent="-457200" fontAlgn="auto">
              <a:lnSpc>
                <a:spcPct val="100000"/>
              </a:lnSpc>
              <a:spcBef>
                <a:spcPts val="0"/>
              </a:spcBef>
              <a:spcAft>
                <a:spcPts val="0"/>
              </a:spcAft>
              <a:buClrTx/>
              <a:buSzTx/>
              <a:buFont typeface="Arial" panose="020B0604020202020204" pitchFamily="34" charset="0"/>
              <a:buChar char="•"/>
            </a:pPr>
            <a:r>
              <a:rPr lang="en-US" altLang="en-US" kern="1200" dirty="0" smtClean="0">
                <a:solidFill>
                  <a:srgbClr val="000000"/>
                </a:solidFill>
                <a:cs typeface="Arial" panose="020B0604020202020204" pitchFamily="34" charset="0"/>
              </a:rPr>
              <a:t>There are:</a:t>
            </a:r>
          </a:p>
          <a:p>
            <a:pPr marL="1200150" lvl="1" indent="-457200" fontAlgn="auto">
              <a:lnSpc>
                <a:spcPct val="100000"/>
              </a:lnSpc>
              <a:spcBef>
                <a:spcPts val="0"/>
              </a:spcBef>
              <a:spcAft>
                <a:spcPts val="0"/>
              </a:spcAft>
              <a:buClrTx/>
              <a:buSzPct val="50000"/>
              <a:buFont typeface="Wingdings" panose="05000000000000000000" pitchFamily="2" charset="2"/>
              <a:buChar char="Ø"/>
            </a:pPr>
            <a:r>
              <a:rPr lang="en-US" altLang="en-US" sz="2400" b="1" kern="1200" dirty="0" smtClean="0">
                <a:solidFill>
                  <a:srgbClr val="000000"/>
                </a:solidFill>
                <a:ea typeface="+mn-ea"/>
                <a:cs typeface="Arial" panose="020B0604020202020204" pitchFamily="34" charset="0"/>
              </a:rPr>
              <a:t>RUNNERS – only can be runners</a:t>
            </a:r>
          </a:p>
          <a:p>
            <a:pPr marL="1200150" lvl="1" indent="-457200" fontAlgn="auto">
              <a:lnSpc>
                <a:spcPct val="100000"/>
              </a:lnSpc>
              <a:spcBef>
                <a:spcPts val="0"/>
              </a:spcBef>
              <a:spcAft>
                <a:spcPts val="0"/>
              </a:spcAft>
              <a:buClrTx/>
              <a:buSzPct val="50000"/>
              <a:buFont typeface="Wingdings" panose="05000000000000000000" pitchFamily="2" charset="2"/>
              <a:buChar char="Ø"/>
            </a:pPr>
            <a:r>
              <a:rPr lang="en-US" altLang="en-US" sz="2400" b="1" kern="1200" dirty="0" smtClean="0">
                <a:solidFill>
                  <a:srgbClr val="000000"/>
                </a:solidFill>
                <a:ea typeface="+mn-ea"/>
                <a:cs typeface="Arial" panose="020B0604020202020204" pitchFamily="34" charset="0"/>
              </a:rPr>
              <a:t>BUILDERS – only can be builders</a:t>
            </a:r>
          </a:p>
          <a:p>
            <a:pPr marL="457200" lvl="0" indent="-457200" fontAlgn="auto">
              <a:lnSpc>
                <a:spcPct val="100000"/>
              </a:lnSpc>
              <a:spcBef>
                <a:spcPts val="0"/>
              </a:spcBef>
              <a:spcAft>
                <a:spcPts val="0"/>
              </a:spcAft>
              <a:buClrTx/>
              <a:buSzTx/>
              <a:buFont typeface="Arial" panose="020B0604020202020204" pitchFamily="34" charset="0"/>
              <a:buChar char="•"/>
            </a:pPr>
            <a:r>
              <a:rPr lang="en-US" altLang="en-US" kern="1200" dirty="0" smtClean="0">
                <a:solidFill>
                  <a:srgbClr val="000000"/>
                </a:solidFill>
                <a:cs typeface="Arial" panose="020B0604020202020204" pitchFamily="34" charset="0"/>
              </a:rPr>
              <a:t>ONLY 5 items per runner</a:t>
            </a:r>
          </a:p>
          <a:p>
            <a:pPr marL="457200" lvl="0" indent="-457200" fontAlgn="auto">
              <a:lnSpc>
                <a:spcPct val="100000"/>
              </a:lnSpc>
              <a:spcBef>
                <a:spcPts val="0"/>
              </a:spcBef>
              <a:spcAft>
                <a:spcPts val="0"/>
              </a:spcAft>
              <a:buClrTx/>
              <a:buSzTx/>
              <a:buFont typeface="Arial" panose="020B0604020202020204" pitchFamily="34" charset="0"/>
              <a:buChar char="•"/>
            </a:pPr>
            <a:r>
              <a:rPr lang="en-US" altLang="en-US" kern="1200" dirty="0" smtClean="0">
                <a:solidFill>
                  <a:srgbClr val="000000"/>
                </a:solidFill>
                <a:cs typeface="Arial" panose="020B0604020202020204" pitchFamily="34" charset="0"/>
              </a:rPr>
              <a:t>All unused materials must be returned before ‘TIME’ is called</a:t>
            </a:r>
          </a:p>
          <a:p>
            <a:endParaRPr lang="en-US" dirty="0"/>
          </a:p>
        </p:txBody>
      </p:sp>
      <p:pic>
        <p:nvPicPr>
          <p:cNvPr id="3" name="Picture 2" descr="alt=&quot;&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7481" y="1999439"/>
            <a:ext cx="1243692" cy="3011685"/>
          </a:xfrm>
          <a:prstGeom prst="rect">
            <a:avLst/>
          </a:prstGeom>
        </p:spPr>
      </p:pic>
    </p:spTree>
    <p:extLst>
      <p:ext uri="{BB962C8B-B14F-4D97-AF65-F5344CB8AC3E}">
        <p14:creationId xmlns:p14="http://schemas.microsoft.com/office/powerpoint/2010/main" val="3191163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Exercise</a:t>
            </a:r>
            <a:endParaRPr lang="en-US" dirty="0">
              <a:latin typeface="+mj-lt"/>
            </a:endParaRPr>
          </a:p>
        </p:txBody>
      </p:sp>
      <p:sp>
        <p:nvSpPr>
          <p:cNvPr id="3" name="Content Placeholder 2"/>
          <p:cNvSpPr>
            <a:spLocks noGrp="1"/>
          </p:cNvSpPr>
          <p:nvPr>
            <p:ph idx="1"/>
          </p:nvPr>
        </p:nvSpPr>
        <p:spPr>
          <a:xfrm>
            <a:off x="1034143" y="1351384"/>
            <a:ext cx="7696200" cy="3770312"/>
          </a:xfrm>
        </p:spPr>
        <p:txBody>
          <a:bodyPr/>
          <a:lstStyle/>
          <a:p>
            <a:pPr marL="0" lvl="0" indent="0" fontAlgn="auto">
              <a:lnSpc>
                <a:spcPct val="100000"/>
              </a:lnSpc>
              <a:spcBef>
                <a:spcPts val="0"/>
              </a:spcBef>
              <a:spcAft>
                <a:spcPts val="0"/>
              </a:spcAft>
              <a:buClrTx/>
              <a:buSzTx/>
              <a:buNone/>
            </a:pPr>
            <a:r>
              <a:rPr lang="en-US" altLang="en-US" b="1" kern="1200" dirty="0">
                <a:solidFill>
                  <a:srgbClr val="000000"/>
                </a:solidFill>
                <a:cs typeface="Arial" panose="020B0604020202020204" pitchFamily="34" charset="0"/>
              </a:rPr>
              <a:t>Rules:</a:t>
            </a:r>
          </a:p>
          <a:p>
            <a:pPr marL="0" lvl="0" indent="0" fontAlgn="auto">
              <a:lnSpc>
                <a:spcPct val="100000"/>
              </a:lnSpc>
              <a:spcBef>
                <a:spcPts val="0"/>
              </a:spcBef>
              <a:spcAft>
                <a:spcPts val="0"/>
              </a:spcAft>
              <a:buClrTx/>
              <a:buSzTx/>
              <a:buNone/>
            </a:pPr>
            <a:r>
              <a:rPr lang="en-US" altLang="en-US" kern="1200" dirty="0">
                <a:solidFill>
                  <a:srgbClr val="000000"/>
                </a:solidFill>
                <a:cs typeface="Arial" panose="020B0604020202020204" pitchFamily="34" charset="0"/>
              </a:rPr>
              <a:t>•  You have </a:t>
            </a:r>
            <a:r>
              <a:rPr lang="en-US" altLang="en-US" b="1" kern="1200" dirty="0">
                <a:solidFill>
                  <a:srgbClr val="000000"/>
                </a:solidFill>
                <a:cs typeface="Arial" panose="020B0604020202020204" pitchFamily="34" charset="0"/>
              </a:rPr>
              <a:t>30 SECONDS </a:t>
            </a:r>
            <a:r>
              <a:rPr lang="en-US" altLang="en-US" kern="1200" dirty="0">
                <a:solidFill>
                  <a:srgbClr val="000000"/>
                </a:solidFill>
                <a:cs typeface="Arial" panose="020B0604020202020204" pitchFamily="34" charset="0"/>
              </a:rPr>
              <a:t>to </a:t>
            </a:r>
            <a:r>
              <a:rPr lang="en-US" altLang="en-US" b="1" kern="1200" dirty="0">
                <a:solidFill>
                  <a:srgbClr val="000000"/>
                </a:solidFill>
                <a:cs typeface="Arial" panose="020B0604020202020204" pitchFamily="34" charset="0"/>
              </a:rPr>
              <a:t>BRIEF</a:t>
            </a:r>
            <a:r>
              <a:rPr lang="en-US" altLang="en-US" kern="1200" dirty="0">
                <a:solidFill>
                  <a:srgbClr val="000000"/>
                </a:solidFill>
                <a:cs typeface="Arial" panose="020B0604020202020204" pitchFamily="34" charset="0"/>
              </a:rPr>
              <a:t> as a team</a:t>
            </a:r>
          </a:p>
          <a:p>
            <a:pPr marL="341313" lvl="0" indent="-341313" fontAlgn="auto">
              <a:lnSpc>
                <a:spcPct val="100000"/>
              </a:lnSpc>
              <a:spcBef>
                <a:spcPts val="0"/>
              </a:spcBef>
              <a:spcAft>
                <a:spcPts val="0"/>
              </a:spcAft>
              <a:buClrTx/>
              <a:buSzTx/>
              <a:buFont typeface="Arial" panose="020B0604020202020204" pitchFamily="34" charset="0"/>
              <a:buChar char="•"/>
            </a:pPr>
            <a:r>
              <a:rPr lang="en-US" altLang="en-US" kern="1200" dirty="0">
                <a:solidFill>
                  <a:srgbClr val="000000"/>
                </a:solidFill>
                <a:cs typeface="Arial" panose="020B0604020202020204" pitchFamily="34" charset="0"/>
              </a:rPr>
              <a:t>You have </a:t>
            </a:r>
            <a:r>
              <a:rPr lang="en-US" altLang="en-US" b="1" kern="1200" dirty="0">
                <a:solidFill>
                  <a:srgbClr val="000000"/>
                </a:solidFill>
                <a:cs typeface="Arial" panose="020B0604020202020204" pitchFamily="34" charset="0"/>
              </a:rPr>
              <a:t>2 MINUTES </a:t>
            </a:r>
            <a:r>
              <a:rPr lang="en-US" altLang="en-US" kern="1200" dirty="0">
                <a:solidFill>
                  <a:srgbClr val="000000"/>
                </a:solidFill>
                <a:cs typeface="Arial" panose="020B0604020202020204" pitchFamily="34" charset="0"/>
              </a:rPr>
              <a:t>to build the tallest tower</a:t>
            </a:r>
          </a:p>
          <a:p>
            <a:pPr marL="0" lvl="0" indent="0" fontAlgn="auto">
              <a:lnSpc>
                <a:spcPct val="100000"/>
              </a:lnSpc>
              <a:spcBef>
                <a:spcPts val="0"/>
              </a:spcBef>
              <a:spcAft>
                <a:spcPts val="0"/>
              </a:spcAft>
              <a:buClrTx/>
              <a:buSzTx/>
              <a:buNone/>
            </a:pPr>
            <a:r>
              <a:rPr lang="en-US" altLang="en-US" kern="1200" dirty="0">
                <a:solidFill>
                  <a:srgbClr val="000000"/>
                </a:solidFill>
                <a:cs typeface="Arial" panose="020B0604020202020204" pitchFamily="34" charset="0"/>
              </a:rPr>
              <a:t>•  You must follow the building pattern outlined in 	the algorithm.</a:t>
            </a:r>
          </a:p>
          <a:p>
            <a:pPr marL="0" lvl="0" indent="0" fontAlgn="auto">
              <a:lnSpc>
                <a:spcPct val="100000"/>
              </a:lnSpc>
              <a:spcBef>
                <a:spcPts val="0"/>
              </a:spcBef>
              <a:spcAft>
                <a:spcPts val="0"/>
              </a:spcAft>
              <a:buClrTx/>
              <a:buSzTx/>
              <a:buNone/>
            </a:pPr>
            <a:r>
              <a:rPr lang="en-US" altLang="en-US" kern="1200" dirty="0">
                <a:solidFill>
                  <a:srgbClr val="000000"/>
                </a:solidFill>
                <a:cs typeface="Arial" panose="020B0604020202020204" pitchFamily="34" charset="0"/>
              </a:rPr>
              <a:t>•  There are:</a:t>
            </a:r>
          </a:p>
          <a:p>
            <a:pPr marL="0" lvl="0" indent="0" fontAlgn="auto">
              <a:lnSpc>
                <a:spcPct val="100000"/>
              </a:lnSpc>
              <a:spcBef>
                <a:spcPts val="0"/>
              </a:spcBef>
              <a:spcAft>
                <a:spcPts val="0"/>
              </a:spcAft>
              <a:buClrTx/>
              <a:buSzTx/>
              <a:buNone/>
            </a:pPr>
            <a:r>
              <a:rPr lang="en-US" altLang="en-US" kern="1200" dirty="0">
                <a:solidFill>
                  <a:srgbClr val="000000"/>
                </a:solidFill>
                <a:cs typeface="Arial" panose="020B0604020202020204" pitchFamily="34" charset="0"/>
              </a:rPr>
              <a:t>	</a:t>
            </a:r>
            <a:r>
              <a:rPr lang="en-US" altLang="en-US" b="1" kern="1200" dirty="0">
                <a:solidFill>
                  <a:srgbClr val="000000"/>
                </a:solidFill>
                <a:cs typeface="Arial" panose="020B0604020202020204" pitchFamily="34" charset="0"/>
              </a:rPr>
              <a:t>RUNNERS</a:t>
            </a:r>
            <a:r>
              <a:rPr lang="en-US" altLang="en-US" kern="1200" dirty="0">
                <a:solidFill>
                  <a:srgbClr val="000000"/>
                </a:solidFill>
                <a:cs typeface="Arial" panose="020B0604020202020204" pitchFamily="34" charset="0"/>
              </a:rPr>
              <a:t> – only can be runners</a:t>
            </a:r>
          </a:p>
          <a:p>
            <a:pPr marL="0" lvl="0" indent="0" fontAlgn="auto">
              <a:lnSpc>
                <a:spcPct val="100000"/>
              </a:lnSpc>
              <a:spcBef>
                <a:spcPts val="0"/>
              </a:spcBef>
              <a:spcAft>
                <a:spcPts val="0"/>
              </a:spcAft>
              <a:buClrTx/>
              <a:buSzTx/>
              <a:buNone/>
            </a:pPr>
            <a:r>
              <a:rPr lang="en-US" altLang="en-US" kern="1200" dirty="0">
                <a:solidFill>
                  <a:srgbClr val="000000"/>
                </a:solidFill>
                <a:cs typeface="Arial" panose="020B0604020202020204" pitchFamily="34" charset="0"/>
              </a:rPr>
              <a:t>	</a:t>
            </a:r>
            <a:r>
              <a:rPr lang="en-US" altLang="en-US" b="1" kern="1200" dirty="0">
                <a:solidFill>
                  <a:srgbClr val="000000"/>
                </a:solidFill>
                <a:cs typeface="Arial" panose="020B0604020202020204" pitchFamily="34" charset="0"/>
              </a:rPr>
              <a:t>BUILDERS</a:t>
            </a:r>
            <a:r>
              <a:rPr lang="en-US" altLang="en-US" kern="1200" dirty="0">
                <a:solidFill>
                  <a:srgbClr val="000000"/>
                </a:solidFill>
                <a:cs typeface="Arial" panose="020B0604020202020204" pitchFamily="34" charset="0"/>
              </a:rPr>
              <a:t>– only can be builders</a:t>
            </a:r>
          </a:p>
          <a:p>
            <a:pPr marL="0" lvl="0" indent="0" fontAlgn="auto">
              <a:lnSpc>
                <a:spcPct val="100000"/>
              </a:lnSpc>
              <a:spcBef>
                <a:spcPts val="0"/>
              </a:spcBef>
              <a:spcAft>
                <a:spcPts val="0"/>
              </a:spcAft>
              <a:buClrTx/>
              <a:buSzTx/>
              <a:buNone/>
            </a:pPr>
            <a:r>
              <a:rPr lang="en-US" altLang="en-US" kern="1200" dirty="0">
                <a:solidFill>
                  <a:srgbClr val="000000"/>
                </a:solidFill>
                <a:cs typeface="Arial" panose="020B0604020202020204" pitchFamily="34" charset="0"/>
              </a:rPr>
              <a:t>•  ONLY 5 items per runner</a:t>
            </a:r>
          </a:p>
          <a:p>
            <a:pPr marL="0" lvl="0" indent="0" fontAlgn="auto">
              <a:lnSpc>
                <a:spcPct val="100000"/>
              </a:lnSpc>
              <a:spcBef>
                <a:spcPts val="0"/>
              </a:spcBef>
              <a:spcAft>
                <a:spcPts val="0"/>
              </a:spcAft>
              <a:buClrTx/>
              <a:buSzTx/>
              <a:buNone/>
            </a:pPr>
            <a:r>
              <a:rPr lang="en-US" altLang="en-US" kern="1200" dirty="0">
                <a:solidFill>
                  <a:srgbClr val="000000"/>
                </a:solidFill>
                <a:cs typeface="Arial" panose="020B0604020202020204" pitchFamily="34" charset="0"/>
              </a:rPr>
              <a:t>•  All unused materials must be returned </a:t>
            </a:r>
          </a:p>
          <a:p>
            <a:pPr marL="0" lvl="0" indent="0" fontAlgn="auto">
              <a:lnSpc>
                <a:spcPct val="100000"/>
              </a:lnSpc>
              <a:spcBef>
                <a:spcPts val="0"/>
              </a:spcBef>
              <a:spcAft>
                <a:spcPts val="0"/>
              </a:spcAft>
              <a:buClrTx/>
              <a:buSzTx/>
              <a:buNone/>
            </a:pPr>
            <a:r>
              <a:rPr lang="en-US" altLang="en-US" kern="1200" dirty="0">
                <a:solidFill>
                  <a:srgbClr val="000000"/>
                </a:solidFill>
                <a:cs typeface="Arial" panose="020B0604020202020204" pitchFamily="34" charset="0"/>
              </a:rPr>
              <a:t>   before ‘TIME’ is called</a:t>
            </a:r>
          </a:p>
          <a:p>
            <a:endParaRPr lang="en-US" sz="2000" dirty="0"/>
          </a:p>
        </p:txBody>
      </p:sp>
    </p:spTree>
    <p:extLst>
      <p:ext uri="{BB962C8B-B14F-4D97-AF65-F5344CB8AC3E}">
        <p14:creationId xmlns:p14="http://schemas.microsoft.com/office/powerpoint/2010/main" val="3274215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3284" y="838200"/>
            <a:ext cx="7739062" cy="914400"/>
          </a:xfrm>
        </p:spPr>
        <p:txBody>
          <a:bodyPr/>
          <a:lstStyle/>
          <a:p>
            <a:r>
              <a:rPr lang="en-US" dirty="0" smtClean="0"/>
              <a:t>Mr. Potato Head</a:t>
            </a:r>
            <a:endParaRPr lang="en-US" dirty="0"/>
          </a:p>
        </p:txBody>
      </p:sp>
      <p:sp>
        <p:nvSpPr>
          <p:cNvPr id="3" name="Content Placeholder 2"/>
          <p:cNvSpPr>
            <a:spLocks noGrp="1"/>
          </p:cNvSpPr>
          <p:nvPr>
            <p:ph idx="1"/>
          </p:nvPr>
        </p:nvSpPr>
        <p:spPr>
          <a:xfrm>
            <a:off x="893959" y="2057400"/>
            <a:ext cx="7696200" cy="3770312"/>
          </a:xfrm>
        </p:spPr>
        <p:txBody>
          <a:bodyPr/>
          <a:lstStyle/>
          <a:p>
            <a:r>
              <a:rPr lang="en-US" sz="2800" dirty="0" smtClean="0"/>
              <a:t>This exercise reinforces the following tools:</a:t>
            </a:r>
          </a:p>
          <a:p>
            <a:pPr lvl="1"/>
            <a:r>
              <a:rPr lang="en-US" sz="2400" dirty="0" smtClean="0"/>
              <a:t>Closed loop communication</a:t>
            </a:r>
          </a:p>
          <a:p>
            <a:pPr lvl="1"/>
            <a:r>
              <a:rPr lang="en-US" sz="2400" dirty="0" smtClean="0"/>
              <a:t>Brief, huddles, debrief</a:t>
            </a:r>
          </a:p>
          <a:p>
            <a:r>
              <a:rPr lang="en-US" sz="2800" dirty="0" smtClean="0"/>
              <a:t>May have to use:</a:t>
            </a:r>
          </a:p>
          <a:p>
            <a:pPr lvl="1"/>
            <a:r>
              <a:rPr lang="en-US" sz="2400" dirty="0" smtClean="0"/>
              <a:t>CUS, Two-Challenge</a:t>
            </a:r>
          </a:p>
          <a:p>
            <a:pPr marL="457200" lvl="1" indent="0">
              <a:buNone/>
            </a:pPr>
            <a:endParaRPr lang="en-US" sz="2400" dirty="0" smtClean="0"/>
          </a:p>
          <a:p>
            <a:endParaRPr lang="en-US" sz="2800" dirty="0" smtClean="0"/>
          </a:p>
          <a:p>
            <a:endParaRPr lang="en-US" sz="2800" dirty="0"/>
          </a:p>
        </p:txBody>
      </p:sp>
    </p:spTree>
    <p:extLst>
      <p:ext uri="{BB962C8B-B14F-4D97-AF65-F5344CB8AC3E}">
        <p14:creationId xmlns:p14="http://schemas.microsoft.com/office/powerpoint/2010/main" val="7810977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Mr. Potato Head</a:t>
            </a:r>
            <a:endParaRPr lang="en-US" dirty="0"/>
          </a:p>
        </p:txBody>
      </p:sp>
      <p:sp>
        <p:nvSpPr>
          <p:cNvPr id="5" name="Content Placeholder 4"/>
          <p:cNvSpPr>
            <a:spLocks noGrp="1"/>
          </p:cNvSpPr>
          <p:nvPr>
            <p:ph idx="1"/>
          </p:nvPr>
        </p:nvSpPr>
        <p:spPr>
          <a:xfrm>
            <a:off x="1066800" y="1764263"/>
            <a:ext cx="7881937" cy="4648200"/>
          </a:xfrm>
        </p:spPr>
        <p:txBody>
          <a:bodyPr/>
          <a:lstStyle/>
          <a:p>
            <a:pPr marL="285750" lvl="0" indent="-285750" fontAlgn="auto">
              <a:lnSpc>
                <a:spcPct val="100000"/>
              </a:lnSpc>
              <a:spcBef>
                <a:spcPts val="0"/>
              </a:spcBef>
              <a:spcAft>
                <a:spcPts val="0"/>
              </a:spcAft>
              <a:buClrTx/>
              <a:buSzTx/>
              <a:buFont typeface="Arial" panose="020B0604020202020204" pitchFamily="34" charset="0"/>
              <a:buChar char="•"/>
            </a:pPr>
            <a:r>
              <a:rPr lang="en-US" sz="1600" kern="1200" dirty="0" smtClean="0">
                <a:solidFill>
                  <a:srgbClr val="000000"/>
                </a:solidFill>
                <a:cs typeface="Arial" panose="020B0604020202020204" pitchFamily="34" charset="0"/>
              </a:rPr>
              <a:t>Your team has been tasked with reassembling the MVA victims</a:t>
            </a:r>
          </a:p>
          <a:p>
            <a:pPr marL="285750" lvl="0" indent="-285750" fontAlgn="auto">
              <a:lnSpc>
                <a:spcPct val="100000"/>
              </a:lnSpc>
              <a:spcBef>
                <a:spcPts val="0"/>
              </a:spcBef>
              <a:spcAft>
                <a:spcPts val="0"/>
              </a:spcAft>
              <a:buClrTx/>
              <a:buSzTx/>
              <a:buFont typeface="Arial" panose="020B0604020202020204" pitchFamily="34" charset="0"/>
              <a:buChar char="•"/>
            </a:pPr>
            <a:r>
              <a:rPr lang="en-US" sz="1600" kern="1200" dirty="0" smtClean="0">
                <a:solidFill>
                  <a:srgbClr val="000000"/>
                </a:solidFill>
                <a:cs typeface="Arial" panose="020B0604020202020204" pitchFamily="34" charset="0"/>
              </a:rPr>
              <a:t>Roles include: </a:t>
            </a:r>
          </a:p>
          <a:p>
            <a:pPr lvl="1" fontAlgn="auto">
              <a:lnSpc>
                <a:spcPct val="100000"/>
              </a:lnSpc>
              <a:spcBef>
                <a:spcPts val="0"/>
              </a:spcBef>
              <a:spcAft>
                <a:spcPts val="0"/>
              </a:spcAft>
              <a:buClrTx/>
              <a:buSzTx/>
              <a:buFont typeface="Arial" panose="020B0604020202020204" pitchFamily="34" charset="0"/>
              <a:buChar char="•"/>
            </a:pPr>
            <a:r>
              <a:rPr lang="en-US" sz="1600" kern="1200" dirty="0" smtClean="0">
                <a:solidFill>
                  <a:srgbClr val="000000"/>
                </a:solidFill>
                <a:ea typeface="+mn-ea"/>
                <a:cs typeface="Arial" panose="020B0604020202020204" pitchFamily="34" charset="0"/>
              </a:rPr>
              <a:t>Triage (will have photo IDs and group photos of patients before the crash) </a:t>
            </a:r>
          </a:p>
          <a:p>
            <a:pPr lvl="1" fontAlgn="auto">
              <a:lnSpc>
                <a:spcPct val="100000"/>
              </a:lnSpc>
              <a:spcBef>
                <a:spcPts val="0"/>
              </a:spcBef>
              <a:spcAft>
                <a:spcPts val="0"/>
              </a:spcAft>
              <a:buClrTx/>
              <a:buSzTx/>
              <a:buFont typeface="Arial" panose="020B0604020202020204" pitchFamily="34" charset="0"/>
              <a:buChar char="•"/>
            </a:pPr>
            <a:r>
              <a:rPr lang="en-US" sz="1600" kern="1200" dirty="0" smtClean="0">
                <a:solidFill>
                  <a:srgbClr val="000000"/>
                </a:solidFill>
                <a:ea typeface="+mn-ea"/>
                <a:cs typeface="Arial" panose="020B0604020202020204" pitchFamily="34" charset="0"/>
              </a:rPr>
              <a:t>Whatever other roles the team assigns (e.g., surgeon, nurse, coordinator, etc.)</a:t>
            </a:r>
          </a:p>
          <a:p>
            <a:pPr marL="285750" lvl="0" indent="-285750" fontAlgn="auto">
              <a:lnSpc>
                <a:spcPct val="100000"/>
              </a:lnSpc>
              <a:spcBef>
                <a:spcPts val="0"/>
              </a:spcBef>
              <a:spcAft>
                <a:spcPts val="0"/>
              </a:spcAft>
              <a:buClrTx/>
              <a:buSzTx/>
              <a:buFont typeface="Arial" panose="020B0604020202020204" pitchFamily="34" charset="0"/>
              <a:buChar char="•"/>
            </a:pPr>
            <a:r>
              <a:rPr lang="en-US" sz="1600" kern="1200" dirty="0" smtClean="0">
                <a:solidFill>
                  <a:srgbClr val="000000"/>
                </a:solidFill>
                <a:cs typeface="Arial" panose="020B0604020202020204" pitchFamily="34" charset="0"/>
              </a:rPr>
              <a:t>Rules: </a:t>
            </a:r>
          </a:p>
          <a:p>
            <a:pPr lvl="1" fontAlgn="auto">
              <a:lnSpc>
                <a:spcPct val="100000"/>
              </a:lnSpc>
              <a:spcBef>
                <a:spcPts val="0"/>
              </a:spcBef>
              <a:spcAft>
                <a:spcPts val="0"/>
              </a:spcAft>
              <a:buClrTx/>
              <a:buSzTx/>
              <a:buFont typeface="Arial" panose="020B0604020202020204" pitchFamily="34" charset="0"/>
              <a:buChar char="•"/>
            </a:pPr>
            <a:r>
              <a:rPr lang="en-US" sz="1600" b="1" kern="1200" dirty="0" smtClean="0">
                <a:solidFill>
                  <a:srgbClr val="000000"/>
                </a:solidFill>
                <a:ea typeface="+mn-ea"/>
                <a:cs typeface="Arial" panose="020B0604020202020204" pitchFamily="34" charset="0"/>
              </a:rPr>
              <a:t>Only Triage can see the pictures of the patients and must relay this information to the rest of the team</a:t>
            </a:r>
          </a:p>
          <a:p>
            <a:pPr lvl="1" fontAlgn="auto">
              <a:lnSpc>
                <a:spcPct val="100000"/>
              </a:lnSpc>
              <a:spcBef>
                <a:spcPts val="0"/>
              </a:spcBef>
              <a:spcAft>
                <a:spcPts val="0"/>
              </a:spcAft>
              <a:buClrTx/>
              <a:buSzTx/>
              <a:buFont typeface="Arial" panose="020B0604020202020204" pitchFamily="34" charset="0"/>
              <a:buChar char="•"/>
            </a:pPr>
            <a:r>
              <a:rPr lang="en-US" sz="1600" b="1" kern="1200" dirty="0" smtClean="0">
                <a:solidFill>
                  <a:srgbClr val="000000"/>
                </a:solidFill>
                <a:ea typeface="+mn-ea"/>
                <a:cs typeface="Arial" panose="020B0604020202020204" pitchFamily="34" charset="0"/>
              </a:rPr>
              <a:t>Triage cannot see what the team is doing (back is turned toward the group) </a:t>
            </a:r>
          </a:p>
          <a:p>
            <a:pPr lvl="1" fontAlgn="auto">
              <a:lnSpc>
                <a:spcPct val="100000"/>
              </a:lnSpc>
              <a:spcBef>
                <a:spcPts val="0"/>
              </a:spcBef>
              <a:spcAft>
                <a:spcPts val="0"/>
              </a:spcAft>
              <a:buClrTx/>
              <a:buSzTx/>
              <a:buFont typeface="Arial" panose="020B0604020202020204" pitchFamily="34" charset="0"/>
              <a:buChar char="•"/>
            </a:pPr>
            <a:r>
              <a:rPr lang="en-US" sz="1600" b="1" kern="1200" dirty="0" smtClean="0">
                <a:solidFill>
                  <a:srgbClr val="000000"/>
                </a:solidFill>
                <a:ea typeface="+mn-ea"/>
                <a:cs typeface="Arial" panose="020B0604020202020204" pitchFamily="34" charset="0"/>
              </a:rPr>
              <a:t>Triage may not change roles once times starts because they will have seen the pictures</a:t>
            </a:r>
          </a:p>
          <a:p>
            <a:pPr marL="285750" lvl="0" indent="-285750" fontAlgn="auto">
              <a:lnSpc>
                <a:spcPct val="100000"/>
              </a:lnSpc>
              <a:spcBef>
                <a:spcPts val="0"/>
              </a:spcBef>
              <a:spcAft>
                <a:spcPts val="0"/>
              </a:spcAft>
              <a:buClrTx/>
              <a:buSzTx/>
              <a:buFont typeface="Arial" panose="020B0604020202020204" pitchFamily="34" charset="0"/>
              <a:buChar char="•"/>
            </a:pPr>
            <a:r>
              <a:rPr lang="en-US" sz="1600" kern="1200" dirty="0" smtClean="0">
                <a:solidFill>
                  <a:srgbClr val="000000"/>
                </a:solidFill>
                <a:cs typeface="Arial" panose="020B0604020202020204" pitchFamily="34" charset="0"/>
              </a:rPr>
              <a:t>You will have 30 seconds to brief and select roles</a:t>
            </a:r>
          </a:p>
          <a:p>
            <a:pPr marL="285750" lvl="0" indent="-285750" fontAlgn="auto">
              <a:lnSpc>
                <a:spcPct val="100000"/>
              </a:lnSpc>
              <a:spcBef>
                <a:spcPts val="0"/>
              </a:spcBef>
              <a:spcAft>
                <a:spcPts val="0"/>
              </a:spcAft>
              <a:buClrTx/>
              <a:buSzTx/>
              <a:buFont typeface="Arial" panose="020B0604020202020204" pitchFamily="34" charset="0"/>
              <a:buChar char="•"/>
            </a:pPr>
            <a:r>
              <a:rPr lang="en-US" sz="1600" kern="1200" dirty="0" smtClean="0">
                <a:solidFill>
                  <a:srgbClr val="000000"/>
                </a:solidFill>
                <a:cs typeface="Arial" panose="020B0604020202020204" pitchFamily="34" charset="0"/>
              </a:rPr>
              <a:t>You will have 10 minutes to put your patients back together</a:t>
            </a:r>
          </a:p>
          <a:p>
            <a:pPr marL="285750" lvl="0" indent="-285750" fontAlgn="auto">
              <a:lnSpc>
                <a:spcPct val="100000"/>
              </a:lnSpc>
              <a:spcBef>
                <a:spcPts val="0"/>
              </a:spcBef>
              <a:spcAft>
                <a:spcPts val="0"/>
              </a:spcAft>
              <a:buClrTx/>
              <a:buSzTx/>
              <a:buFont typeface="Arial" panose="020B0604020202020204" pitchFamily="34" charset="0"/>
              <a:buChar char="•"/>
            </a:pPr>
            <a:r>
              <a:rPr lang="en-US" sz="1600" kern="1200" dirty="0" smtClean="0">
                <a:solidFill>
                  <a:srgbClr val="000000"/>
                </a:solidFill>
                <a:cs typeface="Arial" panose="020B0604020202020204" pitchFamily="34" charset="0"/>
              </a:rPr>
              <a:t>DO NOT START until we say GO!  </a:t>
            </a:r>
          </a:p>
          <a:p>
            <a:pPr marL="285750" lvl="0" indent="-285750" fontAlgn="auto">
              <a:lnSpc>
                <a:spcPct val="100000"/>
              </a:lnSpc>
              <a:spcBef>
                <a:spcPts val="0"/>
              </a:spcBef>
              <a:spcAft>
                <a:spcPts val="0"/>
              </a:spcAft>
              <a:buClrTx/>
              <a:buSzTx/>
              <a:buFont typeface="Arial" panose="020B0604020202020204" pitchFamily="34" charset="0"/>
              <a:buChar char="•"/>
            </a:pPr>
            <a:endParaRPr lang="en-US" sz="1600" kern="1200" dirty="0" smtClean="0">
              <a:solidFill>
                <a:srgbClr val="000000"/>
              </a:solidFill>
              <a:cs typeface="Arial" panose="020B0604020202020204" pitchFamily="34" charset="0"/>
            </a:endParaRPr>
          </a:p>
          <a:p>
            <a:pPr marL="0" indent="0" algn="ctr">
              <a:buNone/>
            </a:pPr>
            <a:r>
              <a:rPr lang="en-US" sz="1800" kern="1200" dirty="0" smtClean="0">
                <a:solidFill>
                  <a:srgbClr val="000000"/>
                </a:solidFill>
              </a:rPr>
              <a:t>DEBRIEF</a:t>
            </a:r>
            <a:endParaRPr lang="en-US" dirty="0"/>
          </a:p>
        </p:txBody>
      </p:sp>
    </p:spTree>
    <p:extLst>
      <p:ext uri="{BB962C8B-B14F-4D97-AF65-F5344CB8AC3E}">
        <p14:creationId xmlns:p14="http://schemas.microsoft.com/office/powerpoint/2010/main" val="11562205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834" y="733301"/>
            <a:ext cx="7739062" cy="914400"/>
          </a:xfrm>
        </p:spPr>
        <p:txBody>
          <a:bodyPr/>
          <a:lstStyle/>
          <a:p>
            <a:r>
              <a:rPr lang="en-US" dirty="0" smtClean="0"/>
              <a:t>SBAR Simulations</a:t>
            </a:r>
            <a:endParaRPr lang="en-US" dirty="0"/>
          </a:p>
        </p:txBody>
      </p:sp>
      <p:sp>
        <p:nvSpPr>
          <p:cNvPr id="3" name="Content Placeholder 2"/>
          <p:cNvSpPr>
            <a:spLocks noGrp="1"/>
          </p:cNvSpPr>
          <p:nvPr>
            <p:ph idx="1"/>
          </p:nvPr>
        </p:nvSpPr>
        <p:spPr>
          <a:xfrm>
            <a:off x="945696" y="1676400"/>
            <a:ext cx="7696200" cy="3770312"/>
          </a:xfrm>
        </p:spPr>
        <p:txBody>
          <a:bodyPr/>
          <a:lstStyle/>
          <a:p>
            <a:r>
              <a:rPr lang="en-US" dirty="0" smtClean="0"/>
              <a:t>Short bursts of SBAR education</a:t>
            </a:r>
          </a:p>
          <a:p>
            <a:r>
              <a:rPr lang="en-US" dirty="0"/>
              <a:t>Reinforces the use of SBAR</a:t>
            </a:r>
            <a:endParaRPr lang="en-US" dirty="0" smtClean="0"/>
          </a:p>
          <a:p>
            <a:r>
              <a:rPr lang="en-US" dirty="0" smtClean="0"/>
              <a:t>Effective for:</a:t>
            </a:r>
          </a:p>
          <a:p>
            <a:pPr lvl="1"/>
            <a:r>
              <a:rPr lang="en-US" dirty="0" smtClean="0"/>
              <a:t>Telephone Encounters</a:t>
            </a:r>
          </a:p>
          <a:p>
            <a:pPr lvl="1"/>
            <a:r>
              <a:rPr lang="en-US" dirty="0" smtClean="0"/>
              <a:t>Front desk personnel communication to clinical staff/providers</a:t>
            </a:r>
          </a:p>
          <a:p>
            <a:pPr lvl="1"/>
            <a:r>
              <a:rPr lang="en-US" dirty="0" smtClean="0"/>
              <a:t>General communication throughout clinic</a:t>
            </a:r>
            <a:endParaRPr lang="en-US" dirty="0"/>
          </a:p>
        </p:txBody>
      </p:sp>
    </p:spTree>
    <p:extLst>
      <p:ext uri="{BB962C8B-B14F-4D97-AF65-F5344CB8AC3E}">
        <p14:creationId xmlns:p14="http://schemas.microsoft.com/office/powerpoint/2010/main" val="39766904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ChangeArrowheads="1"/>
          </p:cNvSpPr>
          <p:nvPr/>
        </p:nvSpPr>
        <p:spPr bwMode="auto">
          <a:xfrm>
            <a:off x="1431988" y="871771"/>
            <a:ext cx="6556772" cy="37210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85000"/>
              </a:lnSpc>
              <a:spcBef>
                <a:spcPct val="20000"/>
              </a:spcBef>
              <a:spcAft>
                <a:spcPts val="0"/>
              </a:spcAft>
              <a:buClrTx/>
              <a:buSzTx/>
              <a:buFontTx/>
              <a:buNone/>
              <a:tabLst/>
              <a:defRPr/>
            </a:pPr>
            <a:r>
              <a:rPr kumimoji="0" lang="en-US" sz="1800" b="1" i="0" u="none" strike="noStrike" kern="1200" cap="none" spc="0" normalizeH="0" baseline="0" noProof="0" dirty="0">
                <a:ln>
                  <a:noFill/>
                </a:ln>
                <a:solidFill>
                  <a:srgbClr val="7C6316"/>
                </a:solidFill>
                <a:effectLst/>
                <a:uLnTx/>
                <a:uFillTx/>
                <a:latin typeface="Calibri" panose="020F0502020204030204" pitchFamily="34" charset="0"/>
                <a:ea typeface="Times New Roman" charset="0"/>
                <a:cs typeface="Times New Roman" charset="0"/>
              </a:rPr>
              <a:t>Situation:</a:t>
            </a:r>
            <a:r>
              <a:rPr kumimoji="0" lang="en-US" sz="1800" b="0" i="0" u="none" strike="noStrike" kern="1200" cap="none" spc="0" normalizeH="0" baseline="0" noProof="0" dirty="0">
                <a:ln>
                  <a:noFill/>
                </a:ln>
                <a:solidFill>
                  <a:srgbClr val="7C6316"/>
                </a:solidFill>
                <a:effectLst/>
                <a:uLnTx/>
                <a:uFillTx/>
                <a:latin typeface="Calibri" panose="020F0502020204030204" pitchFamily="34" charset="0"/>
                <a:ea typeface="Times New Roman" charset="0"/>
                <a:cs typeface="Times New Roman" charset="0"/>
              </a:rPr>
              <a:t>  </a:t>
            </a:r>
            <a:r>
              <a:rPr kumimoji="0" lang="en-US" sz="1800" b="0" i="0" u="none" strike="noStrike" kern="1200" cap="none" spc="0" normalizeH="0" baseline="0" noProof="0" dirty="0" smtClean="0">
                <a:ln>
                  <a:noFill/>
                </a:ln>
                <a:solidFill>
                  <a:srgbClr val="7C6316"/>
                </a:solidFill>
                <a:effectLst/>
                <a:uLnTx/>
                <a:uFillTx/>
                <a:latin typeface="Calibri" panose="020F0502020204030204" pitchFamily="34" charset="0"/>
                <a:ea typeface="Times New Roman" charset="0"/>
                <a:cs typeface="Times New Roman" charset="0"/>
              </a:rPr>
              <a:t>What </a:t>
            </a:r>
            <a:r>
              <a:rPr kumimoji="0" lang="en-US" sz="1800" b="0" i="0" u="none" strike="noStrike" kern="1200" cap="none" spc="0" normalizeH="0" baseline="0" noProof="0" dirty="0">
                <a:ln>
                  <a:noFill/>
                </a:ln>
                <a:solidFill>
                  <a:srgbClr val="7C6316"/>
                </a:solidFill>
                <a:effectLst/>
                <a:uLnTx/>
                <a:uFillTx/>
                <a:latin typeface="Calibri" panose="020F0502020204030204" pitchFamily="34" charset="0"/>
                <a:ea typeface="Times New Roman" charset="0"/>
                <a:cs typeface="Times New Roman" charset="0"/>
              </a:rPr>
              <a:t>is happening </a:t>
            </a:r>
            <a:r>
              <a:rPr kumimoji="0" lang="en-US" sz="1800" b="1" i="0" u="none" strike="noStrike" kern="1200" cap="none" spc="0" normalizeH="0" baseline="0" noProof="0" dirty="0">
                <a:ln>
                  <a:noFill/>
                </a:ln>
                <a:solidFill>
                  <a:srgbClr val="7C6316"/>
                </a:solidFill>
                <a:effectLst/>
                <a:uLnTx/>
                <a:uFillTx/>
                <a:latin typeface="Calibri" panose="020F0502020204030204" pitchFamily="34" charset="0"/>
                <a:ea typeface="Times New Roman" charset="0"/>
                <a:cs typeface="Times New Roman" charset="0"/>
              </a:rPr>
              <a:t>RIGHT NOW </a:t>
            </a:r>
            <a:r>
              <a:rPr kumimoji="0" lang="en-US" sz="1800" b="0" i="0" u="none" strike="noStrike" kern="1200" cap="none" spc="0" normalizeH="0" baseline="0" noProof="0" dirty="0">
                <a:ln>
                  <a:noFill/>
                </a:ln>
                <a:solidFill>
                  <a:srgbClr val="7C6316"/>
                </a:solidFill>
                <a:effectLst/>
                <a:uLnTx/>
                <a:uFillTx/>
                <a:latin typeface="Calibri" panose="020F0502020204030204" pitchFamily="34" charset="0"/>
                <a:ea typeface="Times New Roman" charset="0"/>
                <a:cs typeface="Times New Roman" charset="0"/>
              </a:rPr>
              <a:t>that you need to communicate</a:t>
            </a:r>
            <a:endParaRPr kumimoji="0" lang="en-US" altLang="ja-JP" sz="1800" b="0" i="0" u="none" strike="noStrike" kern="1200" cap="none" spc="0" normalizeH="0" baseline="0" noProof="0" dirty="0">
              <a:ln>
                <a:noFill/>
              </a:ln>
              <a:solidFill>
                <a:srgbClr val="7C6316"/>
              </a:solidFill>
              <a:effectLst/>
              <a:uLnTx/>
              <a:uFillTx/>
              <a:latin typeface="Calibri" panose="020F0502020204030204" pitchFamily="34" charset="0"/>
              <a:ea typeface="Times New Roman" charset="0"/>
              <a:cs typeface="Times New Roman" charset="0"/>
            </a:endParaRPr>
          </a:p>
          <a:p>
            <a:pPr marL="0" marR="0" lvl="0" indent="0" algn="l" defTabSz="914400" rtl="0" eaLnBrk="1" fontAlgn="auto" latinLnBrk="0" hangingPunct="1">
              <a:lnSpc>
                <a:spcPct val="85000"/>
              </a:lnSpc>
              <a:spcBef>
                <a:spcPct val="20000"/>
              </a:spcBef>
              <a:spcAft>
                <a:spcPts val="0"/>
              </a:spcAft>
              <a:buClrTx/>
              <a:buSzTx/>
              <a:buFontTx/>
              <a:buNone/>
              <a:tabLst/>
              <a:defRPr/>
            </a:pPr>
            <a:endParaRPr kumimoji="0" lang="en-US" altLang="ja-JP" sz="1200" b="0" i="0" u="none" strike="noStrike" kern="1200" cap="none" spc="0" normalizeH="0" baseline="0" noProof="0" dirty="0">
              <a:ln>
                <a:noFill/>
              </a:ln>
              <a:solidFill>
                <a:srgbClr val="7C6316"/>
              </a:solidFill>
              <a:effectLst/>
              <a:uLnTx/>
              <a:uFillTx/>
              <a:latin typeface="Calibri" panose="020F0502020204030204" pitchFamily="34" charset="0"/>
              <a:cs typeface="Calibri" charset="0"/>
            </a:endParaRPr>
          </a:p>
          <a:p>
            <a:pPr marL="0" marR="0" lvl="0" indent="0" algn="l" defTabSz="914400" rtl="0" eaLnBrk="1" fontAlgn="auto" latinLnBrk="0" hangingPunct="1">
              <a:lnSpc>
                <a:spcPct val="85000"/>
              </a:lnSpc>
              <a:spcBef>
                <a:spcPct val="20000"/>
              </a:spcBef>
              <a:spcAft>
                <a:spcPts val="0"/>
              </a:spcAft>
              <a:buClrTx/>
              <a:buSzTx/>
              <a:buFontTx/>
              <a:buNone/>
              <a:tabLst/>
              <a:defRPr/>
            </a:pPr>
            <a:endParaRPr kumimoji="0" lang="en-US" altLang="ja-JP" sz="1200" b="0" i="0" u="none" strike="noStrike" kern="1200" cap="none" spc="0" normalizeH="0" baseline="0" noProof="0" dirty="0">
              <a:ln>
                <a:noFill/>
              </a:ln>
              <a:solidFill>
                <a:srgbClr val="7C6316"/>
              </a:solidFill>
              <a:effectLst/>
              <a:uLnTx/>
              <a:uFillTx/>
              <a:latin typeface="Calibri" panose="020F0502020204030204" pitchFamily="34" charset="0"/>
              <a:cs typeface="Calibri" charset="0"/>
            </a:endParaRPr>
          </a:p>
          <a:p>
            <a:pPr marL="0" marR="0" lvl="0" indent="0" algn="l" defTabSz="914400" rtl="0" eaLnBrk="1" fontAlgn="auto" latinLnBrk="0" hangingPunct="1">
              <a:lnSpc>
                <a:spcPct val="85000"/>
              </a:lnSpc>
              <a:spcBef>
                <a:spcPct val="20000"/>
              </a:spcBef>
              <a:spcAft>
                <a:spcPts val="0"/>
              </a:spcAft>
              <a:buClrTx/>
              <a:buSzTx/>
              <a:buFontTx/>
              <a:buNone/>
              <a:tabLst/>
              <a:defRPr/>
            </a:pPr>
            <a:endParaRPr kumimoji="0" lang="en-US" altLang="ja-JP" sz="1200" b="0" i="0" u="none" strike="noStrike" kern="1200" cap="none" spc="0" normalizeH="0" baseline="0" noProof="0" dirty="0">
              <a:ln>
                <a:noFill/>
              </a:ln>
              <a:solidFill>
                <a:srgbClr val="7C6316"/>
              </a:solidFill>
              <a:effectLst/>
              <a:uLnTx/>
              <a:uFillTx/>
              <a:latin typeface="Calibri" panose="020F0502020204030204" pitchFamily="34" charset="0"/>
              <a:cs typeface="Calibri" charset="0"/>
            </a:endParaRPr>
          </a:p>
          <a:p>
            <a:pPr marL="0" marR="0" lvl="0" indent="0" algn="l" defTabSz="914400" rtl="0" eaLnBrk="1" fontAlgn="auto" latinLnBrk="0" hangingPunct="1">
              <a:lnSpc>
                <a:spcPct val="85000"/>
              </a:lnSpc>
              <a:spcBef>
                <a:spcPct val="20000"/>
              </a:spcBef>
              <a:spcAft>
                <a:spcPts val="0"/>
              </a:spcAft>
              <a:buClrTx/>
              <a:buSzTx/>
              <a:buFontTx/>
              <a:buNone/>
              <a:tabLst/>
              <a:defRPr/>
            </a:pPr>
            <a:endParaRPr kumimoji="0" lang="en-US" altLang="ja-JP" sz="1200" b="0" i="0" u="none" strike="noStrike" kern="1200" cap="none" spc="0" normalizeH="0" baseline="0" noProof="0" dirty="0">
              <a:ln>
                <a:noFill/>
              </a:ln>
              <a:solidFill>
                <a:srgbClr val="7C6316"/>
              </a:solidFill>
              <a:effectLst/>
              <a:uLnTx/>
              <a:uFillTx/>
              <a:latin typeface="Calibri" panose="020F0502020204030204" pitchFamily="34" charset="0"/>
              <a:cs typeface="Calibri" charset="0"/>
            </a:endParaRPr>
          </a:p>
          <a:p>
            <a:pPr marL="0" marR="0" lvl="0" indent="0" algn="l" defTabSz="914400" rtl="0" eaLnBrk="1" fontAlgn="auto" latinLnBrk="0" hangingPunct="1">
              <a:lnSpc>
                <a:spcPct val="85000"/>
              </a:lnSpc>
              <a:spcBef>
                <a:spcPct val="20000"/>
              </a:spcBef>
              <a:spcAft>
                <a:spcPts val="0"/>
              </a:spcAft>
              <a:buClrTx/>
              <a:buSzTx/>
              <a:buFontTx/>
              <a:buNone/>
              <a:tabLst/>
              <a:defRPr/>
            </a:pPr>
            <a:endParaRPr kumimoji="0" lang="en-US" altLang="ja-JP" sz="1200" b="0" i="0" u="none" strike="noStrike" kern="1200" cap="none" spc="0" normalizeH="0" baseline="0" noProof="0" dirty="0">
              <a:ln>
                <a:noFill/>
              </a:ln>
              <a:solidFill>
                <a:srgbClr val="7C6316"/>
              </a:solidFill>
              <a:effectLst/>
              <a:uLnTx/>
              <a:uFillTx/>
              <a:latin typeface="Calibri" panose="020F0502020204030204" pitchFamily="34" charset="0"/>
              <a:cs typeface="Calibri" charset="0"/>
            </a:endParaRPr>
          </a:p>
          <a:p>
            <a:pPr marL="0" marR="0" lvl="0" indent="0" algn="l" defTabSz="914400" rtl="0" eaLnBrk="1" fontAlgn="auto" latinLnBrk="0" hangingPunct="1">
              <a:lnSpc>
                <a:spcPct val="85000"/>
              </a:lnSpc>
              <a:spcBef>
                <a:spcPct val="20000"/>
              </a:spcBef>
              <a:spcAft>
                <a:spcPts val="0"/>
              </a:spcAft>
              <a:buClrTx/>
              <a:buSzTx/>
              <a:buFontTx/>
              <a:buNone/>
              <a:tabLst/>
              <a:defRPr/>
            </a:pPr>
            <a:endParaRPr kumimoji="0" lang="en-US" altLang="ja-JP" sz="1200" b="0" i="0" u="none" strike="noStrike" kern="1200" cap="none" spc="0" normalizeH="0" baseline="0" noProof="0" dirty="0">
              <a:ln>
                <a:noFill/>
              </a:ln>
              <a:solidFill>
                <a:srgbClr val="7C6316"/>
              </a:solidFill>
              <a:effectLst/>
              <a:uLnTx/>
              <a:uFillTx/>
              <a:latin typeface="Calibri" panose="020F0502020204030204" pitchFamily="34" charset="0"/>
              <a:cs typeface="Calibri" charset="0"/>
            </a:endParaRPr>
          </a:p>
          <a:p>
            <a:pPr marL="0" marR="0" lvl="0" indent="0" algn="l" defTabSz="914400" rtl="0" eaLnBrk="1" fontAlgn="auto" latinLnBrk="0" hangingPunct="1">
              <a:lnSpc>
                <a:spcPct val="85000"/>
              </a:lnSpc>
              <a:spcBef>
                <a:spcPct val="20000"/>
              </a:spcBef>
              <a:spcAft>
                <a:spcPts val="0"/>
              </a:spcAft>
              <a:buClrTx/>
              <a:buSzTx/>
              <a:buFontTx/>
              <a:buNone/>
              <a:tabLst/>
              <a:defRPr/>
            </a:pPr>
            <a:endParaRPr kumimoji="0" lang="en-US" altLang="ja-JP" sz="1200" b="0" i="0" u="none" strike="noStrike" kern="1200" cap="none" spc="0" normalizeH="0" baseline="0" noProof="0" dirty="0">
              <a:ln>
                <a:noFill/>
              </a:ln>
              <a:solidFill>
                <a:srgbClr val="7C6316"/>
              </a:solidFill>
              <a:effectLst/>
              <a:uLnTx/>
              <a:uFillTx/>
              <a:latin typeface="Calibri" panose="020F0502020204030204" pitchFamily="34" charset="0"/>
              <a:cs typeface="Calibri" charset="0"/>
            </a:endParaRPr>
          </a:p>
          <a:p>
            <a:pPr marL="0" marR="0" lvl="0" indent="0" algn="l" defTabSz="914400" rtl="0" eaLnBrk="1" fontAlgn="auto" latinLnBrk="0" hangingPunct="1">
              <a:lnSpc>
                <a:spcPct val="85000"/>
              </a:lnSpc>
              <a:spcBef>
                <a:spcPct val="20000"/>
              </a:spcBef>
              <a:spcAft>
                <a:spcPts val="0"/>
              </a:spcAft>
              <a:buClrTx/>
              <a:buSzTx/>
              <a:buFontTx/>
              <a:buNone/>
              <a:tabLst/>
              <a:defRPr/>
            </a:pPr>
            <a:endParaRPr kumimoji="0" lang="en-US" altLang="ja-JP" sz="1200" b="0" i="0" u="none" strike="noStrike" kern="1200" cap="none" spc="0" normalizeH="0" baseline="0" noProof="0" dirty="0">
              <a:ln>
                <a:noFill/>
              </a:ln>
              <a:solidFill>
                <a:srgbClr val="7C6316"/>
              </a:solidFill>
              <a:effectLst/>
              <a:uLnTx/>
              <a:uFillTx/>
              <a:latin typeface="Calibri" panose="020F0502020204030204" pitchFamily="34" charset="0"/>
              <a:cs typeface="Calibri" charset="0"/>
            </a:endParaRPr>
          </a:p>
          <a:p>
            <a:pPr marL="0" marR="0" lvl="0" indent="0" algn="l" defTabSz="914400" rtl="0" eaLnBrk="1" fontAlgn="auto" latinLnBrk="0" hangingPunct="1">
              <a:lnSpc>
                <a:spcPct val="85000"/>
              </a:lnSpc>
              <a:spcBef>
                <a:spcPct val="20000"/>
              </a:spcBef>
              <a:spcAft>
                <a:spcPts val="0"/>
              </a:spcAft>
              <a:buClrTx/>
              <a:buSzTx/>
              <a:buFontTx/>
              <a:buNone/>
              <a:tabLst/>
              <a:defRPr/>
            </a:pPr>
            <a:endParaRPr kumimoji="0" lang="en-US" altLang="ja-JP" sz="1200" b="0" i="0" u="none" strike="noStrike" kern="1200" cap="none" spc="0" normalizeH="0" baseline="0" noProof="0" dirty="0">
              <a:ln>
                <a:noFill/>
              </a:ln>
              <a:solidFill>
                <a:srgbClr val="7C6316"/>
              </a:solidFill>
              <a:effectLst/>
              <a:uLnTx/>
              <a:uFillTx/>
              <a:latin typeface="Calibri" panose="020F0502020204030204" pitchFamily="34" charset="0"/>
              <a:cs typeface="Calibri" charset="0"/>
            </a:endParaRPr>
          </a:p>
          <a:p>
            <a:pPr marL="0" marR="0" lvl="0" indent="0" algn="l" defTabSz="914400" rtl="0" eaLnBrk="1" fontAlgn="auto" latinLnBrk="0" hangingPunct="1">
              <a:lnSpc>
                <a:spcPct val="85000"/>
              </a:lnSpc>
              <a:spcBef>
                <a:spcPct val="20000"/>
              </a:spcBef>
              <a:spcAft>
                <a:spcPts val="0"/>
              </a:spcAft>
              <a:buClrTx/>
              <a:buSzTx/>
              <a:buFontTx/>
              <a:buNone/>
              <a:tabLst/>
              <a:defRPr/>
            </a:pPr>
            <a:endParaRPr kumimoji="0" lang="en-US" altLang="ja-JP" sz="1200" b="0" i="0" u="none" strike="noStrike" kern="1200" cap="none" spc="0" normalizeH="0" baseline="0" noProof="0" dirty="0">
              <a:ln>
                <a:noFill/>
              </a:ln>
              <a:solidFill>
                <a:srgbClr val="7C6316"/>
              </a:solidFill>
              <a:effectLst/>
              <a:uLnTx/>
              <a:uFillTx/>
              <a:latin typeface="Calibri" panose="020F0502020204030204" pitchFamily="34" charset="0"/>
              <a:cs typeface="Calibri" charset="0"/>
            </a:endParaRPr>
          </a:p>
          <a:p>
            <a:pPr marL="0" marR="0" lvl="0" indent="0" algn="l" defTabSz="914400" rtl="0" eaLnBrk="1" fontAlgn="auto" latinLnBrk="0" hangingPunct="1">
              <a:lnSpc>
                <a:spcPct val="85000"/>
              </a:lnSpc>
              <a:spcBef>
                <a:spcPct val="20000"/>
              </a:spcBef>
              <a:spcAft>
                <a:spcPts val="0"/>
              </a:spcAft>
              <a:buClrTx/>
              <a:buSzTx/>
              <a:buFontTx/>
              <a:buNone/>
              <a:tabLst/>
              <a:defRPr/>
            </a:pPr>
            <a:endParaRPr kumimoji="0" lang="en-US" altLang="ja-JP" sz="1200" b="0" i="0" u="none" strike="noStrike" kern="1200" cap="none" spc="0" normalizeH="0" baseline="0" noProof="0" dirty="0">
              <a:ln>
                <a:noFill/>
              </a:ln>
              <a:solidFill>
                <a:srgbClr val="7C6316"/>
              </a:solidFill>
              <a:effectLst/>
              <a:uLnTx/>
              <a:uFillTx/>
              <a:latin typeface="Calibri" panose="020F0502020204030204" pitchFamily="34" charset="0"/>
              <a:cs typeface="Calibri" charset="0"/>
            </a:endParaRPr>
          </a:p>
          <a:p>
            <a:pPr marL="0" marR="0" lvl="0" indent="0" algn="l" defTabSz="914400" rtl="0" eaLnBrk="1" fontAlgn="auto" latinLnBrk="0" hangingPunct="1">
              <a:lnSpc>
                <a:spcPct val="85000"/>
              </a:lnSpc>
              <a:spcBef>
                <a:spcPct val="20000"/>
              </a:spcBef>
              <a:spcAft>
                <a:spcPts val="0"/>
              </a:spcAft>
              <a:buClrTx/>
              <a:buSzTx/>
              <a:buFontTx/>
              <a:buNone/>
              <a:tabLst/>
              <a:defRPr/>
            </a:pPr>
            <a:endParaRPr kumimoji="0" lang="en-US" altLang="ja-JP" sz="1200" b="0" i="0" u="none" strike="noStrike" kern="1200" cap="none" spc="0" normalizeH="0" baseline="0" noProof="0" dirty="0">
              <a:ln>
                <a:noFill/>
              </a:ln>
              <a:solidFill>
                <a:srgbClr val="7C6316"/>
              </a:solidFill>
              <a:effectLst/>
              <a:uLnTx/>
              <a:uFillTx/>
              <a:latin typeface="Calibri" panose="020F0502020204030204" pitchFamily="34" charset="0"/>
              <a:cs typeface="Calibri" charset="0"/>
            </a:endParaRPr>
          </a:p>
          <a:p>
            <a:pPr marL="0" marR="0" lvl="0" indent="0" algn="l" defTabSz="914400" rtl="0" eaLnBrk="1" fontAlgn="auto" latinLnBrk="0" hangingPunct="1">
              <a:lnSpc>
                <a:spcPct val="85000"/>
              </a:lnSpc>
              <a:spcBef>
                <a:spcPct val="20000"/>
              </a:spcBef>
              <a:spcAft>
                <a:spcPts val="0"/>
              </a:spcAft>
              <a:buClrTx/>
              <a:buSzTx/>
              <a:buFontTx/>
              <a:buNone/>
              <a:tabLst/>
              <a:defRPr/>
            </a:pPr>
            <a:endParaRPr kumimoji="0" lang="en-US" altLang="ja-JP" sz="1200" b="0" i="0" u="none" strike="noStrike" kern="1200" cap="none" spc="0" normalizeH="0" baseline="0" noProof="0" dirty="0">
              <a:ln>
                <a:noFill/>
              </a:ln>
              <a:solidFill>
                <a:srgbClr val="7C6316"/>
              </a:solidFill>
              <a:effectLst/>
              <a:uLnTx/>
              <a:uFillTx/>
              <a:latin typeface="Calibri" panose="020F0502020204030204" pitchFamily="34" charset="0"/>
              <a:cs typeface="Calibri" charset="0"/>
            </a:endParaRPr>
          </a:p>
          <a:p>
            <a:pPr marL="0" marR="0" lvl="0" indent="0" algn="l" defTabSz="914400" rtl="0" eaLnBrk="1" fontAlgn="auto" latinLnBrk="0" hangingPunct="1">
              <a:lnSpc>
                <a:spcPct val="85000"/>
              </a:lnSpc>
              <a:spcBef>
                <a:spcPct val="20000"/>
              </a:spcBef>
              <a:spcAft>
                <a:spcPts val="0"/>
              </a:spcAft>
              <a:buClrTx/>
              <a:buSzTx/>
              <a:buFontTx/>
              <a:buNone/>
              <a:tabLst/>
              <a:defRPr/>
            </a:pPr>
            <a:endParaRPr kumimoji="0" lang="en-US" altLang="ja-JP" sz="1200" b="0" i="0" u="none" strike="noStrike" kern="1200" cap="none" spc="0" normalizeH="0" baseline="0" noProof="0" dirty="0">
              <a:ln>
                <a:noFill/>
              </a:ln>
              <a:solidFill>
                <a:srgbClr val="7C6316"/>
              </a:solidFill>
              <a:effectLst/>
              <a:uLnTx/>
              <a:uFillTx/>
              <a:latin typeface="Calibri" panose="020F0502020204030204" pitchFamily="34" charset="0"/>
              <a:cs typeface="Calibri" charset="0"/>
            </a:endParaRPr>
          </a:p>
          <a:p>
            <a:pPr marL="0" marR="0" lvl="0" indent="0" algn="l" defTabSz="914400" rtl="0" eaLnBrk="1" fontAlgn="auto" latinLnBrk="0" hangingPunct="1">
              <a:lnSpc>
                <a:spcPct val="85000"/>
              </a:lnSpc>
              <a:spcBef>
                <a:spcPct val="20000"/>
              </a:spcBef>
              <a:spcAft>
                <a:spcPts val="0"/>
              </a:spcAft>
              <a:buClrTx/>
              <a:buSzTx/>
              <a:buFontTx/>
              <a:buNone/>
              <a:tabLst/>
              <a:defRPr/>
            </a:pPr>
            <a:endParaRPr kumimoji="0" lang="en-US" altLang="ja-JP" sz="1200" b="0" i="0" u="none" strike="noStrike" kern="1200" cap="none" spc="0" normalizeH="0" baseline="0" noProof="0" dirty="0">
              <a:ln>
                <a:noFill/>
              </a:ln>
              <a:solidFill>
                <a:srgbClr val="7C6316"/>
              </a:solidFill>
              <a:effectLst/>
              <a:uLnTx/>
              <a:uFillTx/>
              <a:latin typeface="Calibri" panose="020F0502020204030204" pitchFamily="34" charset="0"/>
              <a:cs typeface="Calibri" charset="0"/>
            </a:endParaRPr>
          </a:p>
          <a:p>
            <a:pPr marL="0" marR="0" lvl="0" indent="0" algn="l" defTabSz="914400" rtl="0" eaLnBrk="1" fontAlgn="auto" latinLnBrk="0" hangingPunct="1">
              <a:lnSpc>
                <a:spcPct val="85000"/>
              </a:lnSpc>
              <a:spcBef>
                <a:spcPct val="20000"/>
              </a:spcBef>
              <a:spcAft>
                <a:spcPts val="0"/>
              </a:spcAft>
              <a:buClrTx/>
              <a:buSzTx/>
              <a:buFontTx/>
              <a:buNone/>
              <a:tabLst/>
              <a:defRPr/>
            </a:pPr>
            <a:endParaRPr kumimoji="0" lang="en-US" sz="1200" b="0" i="0" u="none" strike="noStrike" kern="1200" cap="none" spc="0" normalizeH="0" baseline="0" noProof="0" dirty="0">
              <a:ln>
                <a:noFill/>
              </a:ln>
              <a:solidFill>
                <a:srgbClr val="7C6316"/>
              </a:solidFill>
              <a:effectLst/>
              <a:uLnTx/>
              <a:uFillTx/>
              <a:latin typeface="Calibri" panose="020F0502020204030204" pitchFamily="34" charset="0"/>
              <a:ea typeface="+mn-ea"/>
              <a:cs typeface="Calibri" charset="0"/>
            </a:endParaRPr>
          </a:p>
        </p:txBody>
      </p:sp>
      <p:sp>
        <p:nvSpPr>
          <p:cNvPr id="5" name="Rectangle 4" descr="situation box"/>
          <p:cNvSpPr/>
          <p:nvPr/>
        </p:nvSpPr>
        <p:spPr>
          <a:xfrm>
            <a:off x="6253113" y="2392074"/>
            <a:ext cx="2491979" cy="571500"/>
          </a:xfrm>
          <a:prstGeom prst="rect">
            <a:avLst/>
          </a:prstGeom>
          <a:solidFill>
            <a:srgbClr val="FFFFA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85000"/>
              </a:lnSpc>
              <a:spcBef>
                <a:spcPct val="2000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6" name="Rectangle 5" descr="alt=&quot;&quot;"/>
          <p:cNvSpPr/>
          <p:nvPr/>
        </p:nvSpPr>
        <p:spPr>
          <a:xfrm>
            <a:off x="6254899" y="3027868"/>
            <a:ext cx="2488406" cy="571500"/>
          </a:xfrm>
          <a:prstGeom prst="rect">
            <a:avLst/>
          </a:prstGeom>
          <a:solidFill>
            <a:srgbClr val="D8BEE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85000"/>
              </a:lnSpc>
              <a:spcBef>
                <a:spcPct val="2000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7" name="Rectangle 6" descr="alt=&quot;&quot;"/>
          <p:cNvSpPr/>
          <p:nvPr/>
        </p:nvSpPr>
        <p:spPr>
          <a:xfrm>
            <a:off x="6253113" y="3683902"/>
            <a:ext cx="2491979" cy="571500"/>
          </a:xfrm>
          <a:prstGeom prst="rect">
            <a:avLst/>
          </a:prstGeom>
          <a:solidFill>
            <a:srgbClr val="D8BEE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85000"/>
              </a:lnSpc>
              <a:spcBef>
                <a:spcPct val="2000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8" name="Rectangle 7" descr="alt=&quot;&quot;"/>
          <p:cNvSpPr/>
          <p:nvPr/>
        </p:nvSpPr>
        <p:spPr>
          <a:xfrm>
            <a:off x="6253113" y="4325649"/>
            <a:ext cx="2491979" cy="571500"/>
          </a:xfrm>
          <a:prstGeom prst="rect">
            <a:avLst/>
          </a:prstGeom>
          <a:solidFill>
            <a:srgbClr val="D8BEE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85000"/>
              </a:lnSpc>
              <a:spcBef>
                <a:spcPct val="2000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45063" name="TextBox 8"/>
          <p:cNvSpPr txBox="1">
            <a:spLocks noChangeArrowheads="1"/>
          </p:cNvSpPr>
          <p:nvPr/>
        </p:nvSpPr>
        <p:spPr bwMode="auto">
          <a:xfrm>
            <a:off x="6899027" y="2551619"/>
            <a:ext cx="1200150" cy="2689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bg2"/>
                </a:solidFill>
                <a:latin typeface="Georgia" charset="0"/>
                <a:ea typeface="ＭＳ Ｐゴシック" charset="0"/>
                <a:cs typeface="ＭＳ Ｐゴシック" charset="0"/>
              </a:defRPr>
            </a:lvl1pPr>
            <a:lvl2pPr marL="742950" indent="-285750">
              <a:defRPr sz="2400">
                <a:solidFill>
                  <a:schemeClr val="bg2"/>
                </a:solidFill>
                <a:latin typeface="Georgia" charset="0"/>
                <a:ea typeface="ＭＳ Ｐゴシック" charset="0"/>
              </a:defRPr>
            </a:lvl2pPr>
            <a:lvl3pPr marL="1143000" indent="-228600">
              <a:defRPr sz="2400">
                <a:solidFill>
                  <a:schemeClr val="bg2"/>
                </a:solidFill>
                <a:latin typeface="Georgia" charset="0"/>
                <a:ea typeface="ＭＳ Ｐゴシック" charset="0"/>
              </a:defRPr>
            </a:lvl3pPr>
            <a:lvl4pPr marL="1600200" indent="-228600">
              <a:defRPr sz="2400">
                <a:solidFill>
                  <a:schemeClr val="bg2"/>
                </a:solidFill>
                <a:latin typeface="Georgia" charset="0"/>
                <a:ea typeface="ＭＳ Ｐゴシック" charset="0"/>
              </a:defRPr>
            </a:lvl4pPr>
            <a:lvl5pPr marL="2057400" indent="-228600">
              <a:defRPr sz="2400">
                <a:solidFill>
                  <a:schemeClr val="bg2"/>
                </a:solidFill>
                <a:latin typeface="Georgia" charset="0"/>
                <a:ea typeface="ＭＳ Ｐゴシック" charset="0"/>
              </a:defRPr>
            </a:lvl5pPr>
            <a:lvl6pPr marL="2514600" indent="-228600" eaLnBrk="0" fontAlgn="base" hangingPunct="0">
              <a:spcBef>
                <a:spcPct val="0"/>
              </a:spcBef>
              <a:spcAft>
                <a:spcPct val="0"/>
              </a:spcAft>
              <a:defRPr sz="2400">
                <a:solidFill>
                  <a:schemeClr val="bg2"/>
                </a:solidFill>
                <a:latin typeface="Georgia" charset="0"/>
                <a:ea typeface="ＭＳ Ｐゴシック" charset="0"/>
              </a:defRPr>
            </a:lvl6pPr>
            <a:lvl7pPr marL="2971800" indent="-228600" eaLnBrk="0" fontAlgn="base" hangingPunct="0">
              <a:spcBef>
                <a:spcPct val="0"/>
              </a:spcBef>
              <a:spcAft>
                <a:spcPct val="0"/>
              </a:spcAft>
              <a:defRPr sz="2400">
                <a:solidFill>
                  <a:schemeClr val="bg2"/>
                </a:solidFill>
                <a:latin typeface="Georgia" charset="0"/>
                <a:ea typeface="ＭＳ Ｐゴシック" charset="0"/>
              </a:defRPr>
            </a:lvl7pPr>
            <a:lvl8pPr marL="3429000" indent="-228600" eaLnBrk="0" fontAlgn="base" hangingPunct="0">
              <a:spcBef>
                <a:spcPct val="0"/>
              </a:spcBef>
              <a:spcAft>
                <a:spcPct val="0"/>
              </a:spcAft>
              <a:defRPr sz="2400">
                <a:solidFill>
                  <a:schemeClr val="bg2"/>
                </a:solidFill>
                <a:latin typeface="Georgia" charset="0"/>
                <a:ea typeface="ＭＳ Ｐゴシック" charset="0"/>
              </a:defRPr>
            </a:lvl8pPr>
            <a:lvl9pPr marL="3886200" indent="-228600" eaLnBrk="0" fontAlgn="base" hangingPunct="0">
              <a:spcBef>
                <a:spcPct val="0"/>
              </a:spcBef>
              <a:spcAft>
                <a:spcPct val="0"/>
              </a:spcAft>
              <a:defRPr sz="2400">
                <a:solidFill>
                  <a:schemeClr val="bg2"/>
                </a:solidFill>
                <a:latin typeface="Georgia" charset="0"/>
                <a:ea typeface="ＭＳ Ｐゴシック" charset="0"/>
              </a:defRPr>
            </a:lvl9pPr>
          </a:lstStyle>
          <a:p>
            <a:pPr marL="0" marR="0" lvl="0" indent="0" algn="ctr" defTabSz="914400" rtl="0" eaLnBrk="1" fontAlgn="auto" latinLnBrk="0" hangingPunct="1">
              <a:lnSpc>
                <a:spcPct val="85000"/>
              </a:lnSpc>
              <a:spcBef>
                <a:spcPct val="20000"/>
              </a:spcBef>
              <a:spcAft>
                <a:spcPts val="0"/>
              </a:spcAft>
              <a:buClrTx/>
              <a:buSzTx/>
              <a:buFontTx/>
              <a:buNone/>
              <a:tabLst/>
              <a:defRPr/>
            </a:pPr>
            <a:r>
              <a:rPr kumimoji="0" lang="en-US" sz="1350" b="1" i="0" u="none" strike="noStrike" kern="1200" cap="none" spc="0" normalizeH="0" baseline="0" noProof="0">
                <a:ln>
                  <a:noFill/>
                </a:ln>
                <a:solidFill>
                  <a:srgbClr val="000000"/>
                </a:solidFill>
                <a:effectLst/>
                <a:uLnTx/>
                <a:uFillTx/>
                <a:latin typeface="Calibri" charset="0"/>
                <a:ea typeface="ＭＳ Ｐゴシック" charset="0"/>
              </a:rPr>
              <a:t>SITUATION</a:t>
            </a:r>
          </a:p>
        </p:txBody>
      </p:sp>
      <p:sp>
        <p:nvSpPr>
          <p:cNvPr id="45064" name="TextBox 9"/>
          <p:cNvSpPr txBox="1">
            <a:spLocks noChangeArrowheads="1"/>
          </p:cNvSpPr>
          <p:nvPr/>
        </p:nvSpPr>
        <p:spPr bwMode="auto">
          <a:xfrm>
            <a:off x="6669237" y="3186222"/>
            <a:ext cx="1659731" cy="2689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bg2"/>
                </a:solidFill>
                <a:latin typeface="Georgia" charset="0"/>
                <a:ea typeface="ＭＳ Ｐゴシック" charset="0"/>
                <a:cs typeface="ＭＳ Ｐゴシック" charset="0"/>
              </a:defRPr>
            </a:lvl1pPr>
            <a:lvl2pPr marL="742950" indent="-285750">
              <a:defRPr sz="2400">
                <a:solidFill>
                  <a:schemeClr val="bg2"/>
                </a:solidFill>
                <a:latin typeface="Georgia" charset="0"/>
                <a:ea typeface="ＭＳ Ｐゴシック" charset="0"/>
              </a:defRPr>
            </a:lvl2pPr>
            <a:lvl3pPr marL="1143000" indent="-228600">
              <a:defRPr sz="2400">
                <a:solidFill>
                  <a:schemeClr val="bg2"/>
                </a:solidFill>
                <a:latin typeface="Georgia" charset="0"/>
                <a:ea typeface="ＭＳ Ｐゴシック" charset="0"/>
              </a:defRPr>
            </a:lvl3pPr>
            <a:lvl4pPr marL="1600200" indent="-228600">
              <a:defRPr sz="2400">
                <a:solidFill>
                  <a:schemeClr val="bg2"/>
                </a:solidFill>
                <a:latin typeface="Georgia" charset="0"/>
                <a:ea typeface="ＭＳ Ｐゴシック" charset="0"/>
              </a:defRPr>
            </a:lvl4pPr>
            <a:lvl5pPr marL="2057400" indent="-228600">
              <a:defRPr sz="2400">
                <a:solidFill>
                  <a:schemeClr val="bg2"/>
                </a:solidFill>
                <a:latin typeface="Georgia" charset="0"/>
                <a:ea typeface="ＭＳ Ｐゴシック" charset="0"/>
              </a:defRPr>
            </a:lvl5pPr>
            <a:lvl6pPr marL="2514600" indent="-228600" eaLnBrk="0" fontAlgn="base" hangingPunct="0">
              <a:spcBef>
                <a:spcPct val="0"/>
              </a:spcBef>
              <a:spcAft>
                <a:spcPct val="0"/>
              </a:spcAft>
              <a:defRPr sz="2400">
                <a:solidFill>
                  <a:schemeClr val="bg2"/>
                </a:solidFill>
                <a:latin typeface="Georgia" charset="0"/>
                <a:ea typeface="ＭＳ Ｐゴシック" charset="0"/>
              </a:defRPr>
            </a:lvl6pPr>
            <a:lvl7pPr marL="2971800" indent="-228600" eaLnBrk="0" fontAlgn="base" hangingPunct="0">
              <a:spcBef>
                <a:spcPct val="0"/>
              </a:spcBef>
              <a:spcAft>
                <a:spcPct val="0"/>
              </a:spcAft>
              <a:defRPr sz="2400">
                <a:solidFill>
                  <a:schemeClr val="bg2"/>
                </a:solidFill>
                <a:latin typeface="Georgia" charset="0"/>
                <a:ea typeface="ＭＳ Ｐゴシック" charset="0"/>
              </a:defRPr>
            </a:lvl7pPr>
            <a:lvl8pPr marL="3429000" indent="-228600" eaLnBrk="0" fontAlgn="base" hangingPunct="0">
              <a:spcBef>
                <a:spcPct val="0"/>
              </a:spcBef>
              <a:spcAft>
                <a:spcPct val="0"/>
              </a:spcAft>
              <a:defRPr sz="2400">
                <a:solidFill>
                  <a:schemeClr val="bg2"/>
                </a:solidFill>
                <a:latin typeface="Georgia" charset="0"/>
                <a:ea typeface="ＭＳ Ｐゴシック" charset="0"/>
              </a:defRPr>
            </a:lvl8pPr>
            <a:lvl9pPr marL="3886200" indent="-228600" eaLnBrk="0" fontAlgn="base" hangingPunct="0">
              <a:spcBef>
                <a:spcPct val="0"/>
              </a:spcBef>
              <a:spcAft>
                <a:spcPct val="0"/>
              </a:spcAft>
              <a:defRPr sz="2400">
                <a:solidFill>
                  <a:schemeClr val="bg2"/>
                </a:solidFill>
                <a:latin typeface="Georgia" charset="0"/>
                <a:ea typeface="ＭＳ Ｐゴシック" charset="0"/>
              </a:defRPr>
            </a:lvl9pPr>
          </a:lstStyle>
          <a:p>
            <a:pPr marL="0" marR="0" lvl="0" indent="0" algn="ctr" defTabSz="914400" rtl="0" eaLnBrk="1" fontAlgn="auto" latinLnBrk="0" hangingPunct="1">
              <a:lnSpc>
                <a:spcPct val="85000"/>
              </a:lnSpc>
              <a:spcBef>
                <a:spcPct val="20000"/>
              </a:spcBef>
              <a:spcAft>
                <a:spcPts val="0"/>
              </a:spcAft>
              <a:buClrTx/>
              <a:buSzTx/>
              <a:buFontTx/>
              <a:buNone/>
              <a:tabLst/>
              <a:defRPr/>
            </a:pPr>
            <a:r>
              <a:rPr kumimoji="0" lang="en-US" sz="1350" b="1" i="0" u="none" strike="noStrike" kern="1200" cap="none" spc="0" normalizeH="0" baseline="0" noProof="0" dirty="0">
                <a:ln>
                  <a:noFill/>
                </a:ln>
                <a:solidFill>
                  <a:srgbClr val="000000"/>
                </a:solidFill>
                <a:effectLst/>
                <a:uLnTx/>
                <a:uFillTx/>
                <a:latin typeface="Calibri" charset="0"/>
                <a:ea typeface="ＭＳ Ｐゴシック" charset="0"/>
              </a:rPr>
              <a:t>BACKGROUND</a:t>
            </a:r>
          </a:p>
        </p:txBody>
      </p:sp>
      <p:sp>
        <p:nvSpPr>
          <p:cNvPr id="45065" name="TextBox 10"/>
          <p:cNvSpPr txBox="1">
            <a:spLocks noChangeArrowheads="1"/>
          </p:cNvSpPr>
          <p:nvPr/>
        </p:nvSpPr>
        <p:spPr bwMode="auto">
          <a:xfrm>
            <a:off x="6669237" y="3843447"/>
            <a:ext cx="1659731" cy="2689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bg2"/>
                </a:solidFill>
                <a:latin typeface="Georgia" charset="0"/>
                <a:ea typeface="ＭＳ Ｐゴシック" charset="0"/>
                <a:cs typeface="ＭＳ Ｐゴシック" charset="0"/>
              </a:defRPr>
            </a:lvl1pPr>
            <a:lvl2pPr marL="742950" indent="-285750">
              <a:defRPr sz="2400">
                <a:solidFill>
                  <a:schemeClr val="bg2"/>
                </a:solidFill>
                <a:latin typeface="Georgia" charset="0"/>
                <a:ea typeface="ＭＳ Ｐゴシック" charset="0"/>
              </a:defRPr>
            </a:lvl2pPr>
            <a:lvl3pPr marL="1143000" indent="-228600">
              <a:defRPr sz="2400">
                <a:solidFill>
                  <a:schemeClr val="bg2"/>
                </a:solidFill>
                <a:latin typeface="Georgia" charset="0"/>
                <a:ea typeface="ＭＳ Ｐゴシック" charset="0"/>
              </a:defRPr>
            </a:lvl3pPr>
            <a:lvl4pPr marL="1600200" indent="-228600">
              <a:defRPr sz="2400">
                <a:solidFill>
                  <a:schemeClr val="bg2"/>
                </a:solidFill>
                <a:latin typeface="Georgia" charset="0"/>
                <a:ea typeface="ＭＳ Ｐゴシック" charset="0"/>
              </a:defRPr>
            </a:lvl4pPr>
            <a:lvl5pPr marL="2057400" indent="-228600">
              <a:defRPr sz="2400">
                <a:solidFill>
                  <a:schemeClr val="bg2"/>
                </a:solidFill>
                <a:latin typeface="Georgia" charset="0"/>
                <a:ea typeface="ＭＳ Ｐゴシック" charset="0"/>
              </a:defRPr>
            </a:lvl5pPr>
            <a:lvl6pPr marL="2514600" indent="-228600" eaLnBrk="0" fontAlgn="base" hangingPunct="0">
              <a:spcBef>
                <a:spcPct val="0"/>
              </a:spcBef>
              <a:spcAft>
                <a:spcPct val="0"/>
              </a:spcAft>
              <a:defRPr sz="2400">
                <a:solidFill>
                  <a:schemeClr val="bg2"/>
                </a:solidFill>
                <a:latin typeface="Georgia" charset="0"/>
                <a:ea typeface="ＭＳ Ｐゴシック" charset="0"/>
              </a:defRPr>
            </a:lvl6pPr>
            <a:lvl7pPr marL="2971800" indent="-228600" eaLnBrk="0" fontAlgn="base" hangingPunct="0">
              <a:spcBef>
                <a:spcPct val="0"/>
              </a:spcBef>
              <a:spcAft>
                <a:spcPct val="0"/>
              </a:spcAft>
              <a:defRPr sz="2400">
                <a:solidFill>
                  <a:schemeClr val="bg2"/>
                </a:solidFill>
                <a:latin typeface="Georgia" charset="0"/>
                <a:ea typeface="ＭＳ Ｐゴシック" charset="0"/>
              </a:defRPr>
            </a:lvl7pPr>
            <a:lvl8pPr marL="3429000" indent="-228600" eaLnBrk="0" fontAlgn="base" hangingPunct="0">
              <a:spcBef>
                <a:spcPct val="0"/>
              </a:spcBef>
              <a:spcAft>
                <a:spcPct val="0"/>
              </a:spcAft>
              <a:defRPr sz="2400">
                <a:solidFill>
                  <a:schemeClr val="bg2"/>
                </a:solidFill>
                <a:latin typeface="Georgia" charset="0"/>
                <a:ea typeface="ＭＳ Ｐゴシック" charset="0"/>
              </a:defRPr>
            </a:lvl8pPr>
            <a:lvl9pPr marL="3886200" indent="-228600" eaLnBrk="0" fontAlgn="base" hangingPunct="0">
              <a:spcBef>
                <a:spcPct val="0"/>
              </a:spcBef>
              <a:spcAft>
                <a:spcPct val="0"/>
              </a:spcAft>
              <a:defRPr sz="2400">
                <a:solidFill>
                  <a:schemeClr val="bg2"/>
                </a:solidFill>
                <a:latin typeface="Georgia" charset="0"/>
                <a:ea typeface="ＭＳ Ｐゴシック" charset="0"/>
              </a:defRPr>
            </a:lvl9pPr>
          </a:lstStyle>
          <a:p>
            <a:pPr marL="0" marR="0" lvl="0" indent="0" algn="ctr" defTabSz="914400" rtl="0" eaLnBrk="1" fontAlgn="auto" latinLnBrk="0" hangingPunct="1">
              <a:lnSpc>
                <a:spcPct val="85000"/>
              </a:lnSpc>
              <a:spcBef>
                <a:spcPct val="20000"/>
              </a:spcBef>
              <a:spcAft>
                <a:spcPts val="0"/>
              </a:spcAft>
              <a:buClrTx/>
              <a:buSzTx/>
              <a:buFontTx/>
              <a:buNone/>
              <a:tabLst/>
              <a:defRPr/>
            </a:pPr>
            <a:r>
              <a:rPr kumimoji="0" lang="en-US" sz="1350" b="1" i="0" u="none" strike="noStrike" kern="1200" cap="none" spc="0" normalizeH="0" baseline="0" noProof="0">
                <a:ln>
                  <a:noFill/>
                </a:ln>
                <a:solidFill>
                  <a:srgbClr val="000000"/>
                </a:solidFill>
                <a:effectLst/>
                <a:uLnTx/>
                <a:uFillTx/>
                <a:latin typeface="Calibri" charset="0"/>
                <a:ea typeface="ＭＳ Ｐゴシック" charset="0"/>
              </a:rPr>
              <a:t>ASSESSMENT</a:t>
            </a:r>
          </a:p>
        </p:txBody>
      </p:sp>
      <p:sp>
        <p:nvSpPr>
          <p:cNvPr id="45066" name="TextBox 11"/>
          <p:cNvSpPr txBox="1">
            <a:spLocks noChangeArrowheads="1"/>
          </p:cNvSpPr>
          <p:nvPr/>
        </p:nvSpPr>
        <p:spPr bwMode="auto">
          <a:xfrm>
            <a:off x="6642447" y="4439949"/>
            <a:ext cx="1713310" cy="2689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bg2"/>
                </a:solidFill>
                <a:latin typeface="Georgia" charset="0"/>
                <a:ea typeface="ＭＳ Ｐゴシック" charset="0"/>
                <a:cs typeface="ＭＳ Ｐゴシック" charset="0"/>
              </a:defRPr>
            </a:lvl1pPr>
            <a:lvl2pPr marL="742950" indent="-285750">
              <a:defRPr sz="2400">
                <a:solidFill>
                  <a:schemeClr val="bg2"/>
                </a:solidFill>
                <a:latin typeface="Georgia" charset="0"/>
                <a:ea typeface="ＭＳ Ｐゴシック" charset="0"/>
              </a:defRPr>
            </a:lvl2pPr>
            <a:lvl3pPr marL="1143000" indent="-228600">
              <a:defRPr sz="2400">
                <a:solidFill>
                  <a:schemeClr val="bg2"/>
                </a:solidFill>
                <a:latin typeface="Georgia" charset="0"/>
                <a:ea typeface="ＭＳ Ｐゴシック" charset="0"/>
              </a:defRPr>
            </a:lvl3pPr>
            <a:lvl4pPr marL="1600200" indent="-228600">
              <a:defRPr sz="2400">
                <a:solidFill>
                  <a:schemeClr val="bg2"/>
                </a:solidFill>
                <a:latin typeface="Georgia" charset="0"/>
                <a:ea typeface="ＭＳ Ｐゴシック" charset="0"/>
              </a:defRPr>
            </a:lvl4pPr>
            <a:lvl5pPr marL="2057400" indent="-228600">
              <a:defRPr sz="2400">
                <a:solidFill>
                  <a:schemeClr val="bg2"/>
                </a:solidFill>
                <a:latin typeface="Georgia" charset="0"/>
                <a:ea typeface="ＭＳ Ｐゴシック" charset="0"/>
              </a:defRPr>
            </a:lvl5pPr>
            <a:lvl6pPr marL="2514600" indent="-228600" eaLnBrk="0" fontAlgn="base" hangingPunct="0">
              <a:spcBef>
                <a:spcPct val="0"/>
              </a:spcBef>
              <a:spcAft>
                <a:spcPct val="0"/>
              </a:spcAft>
              <a:defRPr sz="2400">
                <a:solidFill>
                  <a:schemeClr val="bg2"/>
                </a:solidFill>
                <a:latin typeface="Georgia" charset="0"/>
                <a:ea typeface="ＭＳ Ｐゴシック" charset="0"/>
              </a:defRPr>
            </a:lvl6pPr>
            <a:lvl7pPr marL="2971800" indent="-228600" eaLnBrk="0" fontAlgn="base" hangingPunct="0">
              <a:spcBef>
                <a:spcPct val="0"/>
              </a:spcBef>
              <a:spcAft>
                <a:spcPct val="0"/>
              </a:spcAft>
              <a:defRPr sz="2400">
                <a:solidFill>
                  <a:schemeClr val="bg2"/>
                </a:solidFill>
                <a:latin typeface="Georgia" charset="0"/>
                <a:ea typeface="ＭＳ Ｐゴシック" charset="0"/>
              </a:defRPr>
            </a:lvl7pPr>
            <a:lvl8pPr marL="3429000" indent="-228600" eaLnBrk="0" fontAlgn="base" hangingPunct="0">
              <a:spcBef>
                <a:spcPct val="0"/>
              </a:spcBef>
              <a:spcAft>
                <a:spcPct val="0"/>
              </a:spcAft>
              <a:defRPr sz="2400">
                <a:solidFill>
                  <a:schemeClr val="bg2"/>
                </a:solidFill>
                <a:latin typeface="Georgia" charset="0"/>
                <a:ea typeface="ＭＳ Ｐゴシック" charset="0"/>
              </a:defRPr>
            </a:lvl8pPr>
            <a:lvl9pPr marL="3886200" indent="-228600" eaLnBrk="0" fontAlgn="base" hangingPunct="0">
              <a:spcBef>
                <a:spcPct val="0"/>
              </a:spcBef>
              <a:spcAft>
                <a:spcPct val="0"/>
              </a:spcAft>
              <a:defRPr sz="2400">
                <a:solidFill>
                  <a:schemeClr val="bg2"/>
                </a:solidFill>
                <a:latin typeface="Georgia" charset="0"/>
                <a:ea typeface="ＭＳ Ｐゴシック" charset="0"/>
              </a:defRPr>
            </a:lvl9pPr>
          </a:lstStyle>
          <a:p>
            <a:pPr marL="0" marR="0" lvl="0" indent="0" algn="ctr" defTabSz="914400" rtl="0" eaLnBrk="1" fontAlgn="auto" latinLnBrk="0" hangingPunct="1">
              <a:lnSpc>
                <a:spcPct val="85000"/>
              </a:lnSpc>
              <a:spcBef>
                <a:spcPct val="20000"/>
              </a:spcBef>
              <a:spcAft>
                <a:spcPts val="0"/>
              </a:spcAft>
              <a:buClrTx/>
              <a:buSzTx/>
              <a:buFontTx/>
              <a:buNone/>
              <a:tabLst/>
              <a:defRPr/>
            </a:pPr>
            <a:r>
              <a:rPr kumimoji="0" lang="en-US" sz="1350" b="1" i="0" u="none" strike="noStrike" kern="1200" cap="none" spc="0" normalizeH="0" baseline="0" noProof="0">
                <a:ln>
                  <a:noFill/>
                </a:ln>
                <a:solidFill>
                  <a:srgbClr val="000000"/>
                </a:solidFill>
                <a:effectLst/>
                <a:uLnTx/>
                <a:uFillTx/>
                <a:latin typeface="Calibri" charset="0"/>
                <a:ea typeface="ＭＳ Ｐゴシック" charset="0"/>
              </a:rPr>
              <a:t>RECOMMENDATION</a:t>
            </a:r>
          </a:p>
        </p:txBody>
      </p:sp>
      <p:sp>
        <p:nvSpPr>
          <p:cNvPr id="13" name="Rectangle 12" descr="alt=&quot;&quot;"/>
          <p:cNvSpPr/>
          <p:nvPr/>
        </p:nvSpPr>
        <p:spPr>
          <a:xfrm>
            <a:off x="6258471" y="1771758"/>
            <a:ext cx="2481263" cy="571500"/>
          </a:xfrm>
          <a:prstGeom prst="rect">
            <a:avLst/>
          </a:prstGeom>
          <a:solidFill>
            <a:srgbClr val="D8BEE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85000"/>
              </a:lnSpc>
              <a:spcBef>
                <a:spcPct val="2000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45068" name="TextBox 13"/>
          <p:cNvSpPr txBox="1">
            <a:spLocks noChangeArrowheads="1"/>
          </p:cNvSpPr>
          <p:nvPr/>
        </p:nvSpPr>
        <p:spPr bwMode="auto">
          <a:xfrm>
            <a:off x="6669237" y="1930112"/>
            <a:ext cx="1659731" cy="2689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bg2"/>
                </a:solidFill>
                <a:latin typeface="Georgia" charset="0"/>
                <a:ea typeface="ＭＳ Ｐゴシック" charset="0"/>
                <a:cs typeface="ＭＳ Ｐゴシック" charset="0"/>
              </a:defRPr>
            </a:lvl1pPr>
            <a:lvl2pPr marL="742950" indent="-285750">
              <a:defRPr sz="2400">
                <a:solidFill>
                  <a:schemeClr val="bg2"/>
                </a:solidFill>
                <a:latin typeface="Georgia" charset="0"/>
                <a:ea typeface="ＭＳ Ｐゴシック" charset="0"/>
              </a:defRPr>
            </a:lvl2pPr>
            <a:lvl3pPr marL="1143000" indent="-228600">
              <a:defRPr sz="2400">
                <a:solidFill>
                  <a:schemeClr val="bg2"/>
                </a:solidFill>
                <a:latin typeface="Georgia" charset="0"/>
                <a:ea typeface="ＭＳ Ｐゴシック" charset="0"/>
              </a:defRPr>
            </a:lvl3pPr>
            <a:lvl4pPr marL="1600200" indent="-228600">
              <a:defRPr sz="2400">
                <a:solidFill>
                  <a:schemeClr val="bg2"/>
                </a:solidFill>
                <a:latin typeface="Georgia" charset="0"/>
                <a:ea typeface="ＭＳ Ｐゴシック" charset="0"/>
              </a:defRPr>
            </a:lvl4pPr>
            <a:lvl5pPr marL="2057400" indent="-228600">
              <a:defRPr sz="2400">
                <a:solidFill>
                  <a:schemeClr val="bg2"/>
                </a:solidFill>
                <a:latin typeface="Georgia" charset="0"/>
                <a:ea typeface="ＭＳ Ｐゴシック" charset="0"/>
              </a:defRPr>
            </a:lvl5pPr>
            <a:lvl6pPr marL="2514600" indent="-228600" eaLnBrk="0" fontAlgn="base" hangingPunct="0">
              <a:spcBef>
                <a:spcPct val="0"/>
              </a:spcBef>
              <a:spcAft>
                <a:spcPct val="0"/>
              </a:spcAft>
              <a:defRPr sz="2400">
                <a:solidFill>
                  <a:schemeClr val="bg2"/>
                </a:solidFill>
                <a:latin typeface="Georgia" charset="0"/>
                <a:ea typeface="ＭＳ Ｐゴシック" charset="0"/>
              </a:defRPr>
            </a:lvl6pPr>
            <a:lvl7pPr marL="2971800" indent="-228600" eaLnBrk="0" fontAlgn="base" hangingPunct="0">
              <a:spcBef>
                <a:spcPct val="0"/>
              </a:spcBef>
              <a:spcAft>
                <a:spcPct val="0"/>
              </a:spcAft>
              <a:defRPr sz="2400">
                <a:solidFill>
                  <a:schemeClr val="bg2"/>
                </a:solidFill>
                <a:latin typeface="Georgia" charset="0"/>
                <a:ea typeface="ＭＳ Ｐゴシック" charset="0"/>
              </a:defRPr>
            </a:lvl7pPr>
            <a:lvl8pPr marL="3429000" indent="-228600" eaLnBrk="0" fontAlgn="base" hangingPunct="0">
              <a:spcBef>
                <a:spcPct val="0"/>
              </a:spcBef>
              <a:spcAft>
                <a:spcPct val="0"/>
              </a:spcAft>
              <a:defRPr sz="2400">
                <a:solidFill>
                  <a:schemeClr val="bg2"/>
                </a:solidFill>
                <a:latin typeface="Georgia" charset="0"/>
                <a:ea typeface="ＭＳ Ｐゴシック" charset="0"/>
              </a:defRPr>
            </a:lvl8pPr>
            <a:lvl9pPr marL="3886200" indent="-228600" eaLnBrk="0" fontAlgn="base" hangingPunct="0">
              <a:spcBef>
                <a:spcPct val="0"/>
              </a:spcBef>
              <a:spcAft>
                <a:spcPct val="0"/>
              </a:spcAft>
              <a:defRPr sz="2400">
                <a:solidFill>
                  <a:schemeClr val="bg2"/>
                </a:solidFill>
                <a:latin typeface="Georgia" charset="0"/>
                <a:ea typeface="ＭＳ Ｐゴシック" charset="0"/>
              </a:defRPr>
            </a:lvl9pPr>
          </a:lstStyle>
          <a:p>
            <a:pPr marL="0" marR="0" lvl="0" indent="0" algn="ctr" defTabSz="914400" rtl="0" eaLnBrk="1" fontAlgn="auto" latinLnBrk="0" hangingPunct="1">
              <a:lnSpc>
                <a:spcPct val="85000"/>
              </a:lnSpc>
              <a:spcBef>
                <a:spcPct val="20000"/>
              </a:spcBef>
              <a:spcAft>
                <a:spcPts val="0"/>
              </a:spcAft>
              <a:buClrTx/>
              <a:buSzTx/>
              <a:buFontTx/>
              <a:buNone/>
              <a:tabLst/>
              <a:defRPr/>
            </a:pPr>
            <a:r>
              <a:rPr kumimoji="0" lang="en-US" sz="1350" b="1" i="0" u="none" strike="noStrike" kern="1200" cap="none" spc="0" normalizeH="0" baseline="0" noProof="0" dirty="0">
                <a:ln>
                  <a:noFill/>
                </a:ln>
                <a:solidFill>
                  <a:srgbClr val="000000"/>
                </a:solidFill>
                <a:effectLst/>
                <a:uLnTx/>
                <a:uFillTx/>
                <a:latin typeface="Calibri" charset="0"/>
                <a:ea typeface="ＭＳ Ｐゴシック" charset="0"/>
              </a:rPr>
              <a:t>INTRODUCTION</a:t>
            </a:r>
          </a:p>
        </p:txBody>
      </p:sp>
      <p:sp>
        <p:nvSpPr>
          <p:cNvPr id="21" name="TextBox 20" descr="Minti, a 58 year old female with a history of A-fib and hypertension arrives to the clinic (echo lab) as a new patient. She has been living in Spokane until recently and was inconsistent, according to her daughter, with compliance with her meds and attending her appointments. So, her daughter has recently had her move in with her in West Seattle.  &#10;Minti’s daughter, who serves as her mom’s interpreter, tells the front desk person that Minti has been lethargic and has had a cough for three days.  The MA finishes rooming the patient and takes admit vitals which are:  Temp 37.8, HR 122 and irregular, BP 178/98, Sats 88% and RR is 28. The mom appears to be having some difficulty breathing. Her daughter is concerned because she thinks her mom is not taking her meds consistently.  She also has three children, which will make it hard for her to care for her mom.  &#10;" title="Words"/>
          <p:cNvSpPr txBox="1"/>
          <p:nvPr/>
        </p:nvSpPr>
        <p:spPr>
          <a:xfrm>
            <a:off x="686372" y="1771758"/>
            <a:ext cx="5405195" cy="3785652"/>
          </a:xfrm>
          <a:prstGeom prst="rect">
            <a:avLst/>
          </a:prstGeom>
          <a:solidFill>
            <a:schemeClr val="bg1"/>
          </a:solidFill>
          <a:ln>
            <a:solidFill>
              <a:schemeClr val="tx2"/>
            </a:solidFill>
          </a:ln>
        </p:spPr>
        <p:txBody>
          <a:bodyPr wrap="square" rtlCol="0">
            <a:spAutoFit/>
          </a:bodyPr>
          <a:lstStyle/>
          <a:p>
            <a:pPr fontAlgn="base" hangingPunct="0"/>
            <a:r>
              <a:rPr lang="en-US" sz="1600" dirty="0">
                <a:latin typeface="Calibri" panose="020F0502020204030204" pitchFamily="34" charset="0"/>
                <a:cs typeface="Calibri" panose="020F0502020204030204" pitchFamily="34" charset="0"/>
              </a:rPr>
              <a:t>Minti, a 58 year old female with a history of A-fib and hypertension arrives to the clinic (echo lab) as a new patient. She has been living in Spokane until recently and was inconsistent, according to her daughter, with compliance with her meds and attending her appointments. So, her daughter has recently had her move in with her in West Seattle.  </a:t>
            </a:r>
          </a:p>
          <a:p>
            <a:pPr fontAlgn="base" hangingPunct="0"/>
            <a:r>
              <a:rPr lang="en-US" sz="1600" dirty="0" err="1">
                <a:latin typeface="Calibri" panose="020F0502020204030204" pitchFamily="34" charset="0"/>
                <a:cs typeface="Calibri" panose="020F0502020204030204" pitchFamily="34" charset="0"/>
              </a:rPr>
              <a:t>Minti’s</a:t>
            </a:r>
            <a:r>
              <a:rPr lang="en-US" sz="1600" dirty="0">
                <a:latin typeface="Calibri" panose="020F0502020204030204" pitchFamily="34" charset="0"/>
                <a:cs typeface="Calibri" panose="020F0502020204030204" pitchFamily="34" charset="0"/>
              </a:rPr>
              <a:t> daughter, who serves as her mom’s interpreter, tells the front desk person that Minti has been lethargic and has had a cough for three days.  The MA finishes rooming the patient and takes admit vitals which are:  Temp 37.8, HR 122 and irregular, BP 178/98, </a:t>
            </a:r>
            <a:r>
              <a:rPr lang="en-US" sz="1600" dirty="0" err="1">
                <a:latin typeface="Calibri" panose="020F0502020204030204" pitchFamily="34" charset="0"/>
                <a:cs typeface="Calibri" panose="020F0502020204030204" pitchFamily="34" charset="0"/>
              </a:rPr>
              <a:t>Sats</a:t>
            </a:r>
            <a:r>
              <a:rPr lang="en-US" sz="1600" dirty="0">
                <a:latin typeface="Calibri" panose="020F0502020204030204" pitchFamily="34" charset="0"/>
                <a:cs typeface="Calibri" panose="020F0502020204030204" pitchFamily="34" charset="0"/>
              </a:rPr>
              <a:t> 88% and RR is 28. The mom appears to be having some difficulty breathing. Her daughter is concerned because she thinks her mom is not taking her meds consistently.  She also has three children, which will make it hard for her to care for her mom.  </a:t>
            </a:r>
          </a:p>
        </p:txBody>
      </p:sp>
      <p:sp>
        <p:nvSpPr>
          <p:cNvPr id="2" name="TextBox 1"/>
          <p:cNvSpPr txBox="1"/>
          <p:nvPr/>
        </p:nvSpPr>
        <p:spPr>
          <a:xfrm>
            <a:off x="686372" y="5691248"/>
            <a:ext cx="5405195" cy="766149"/>
          </a:xfrm>
          <a:prstGeom prst="rect">
            <a:avLst/>
          </a:prstGeom>
          <a:solidFill>
            <a:schemeClr val="bg1"/>
          </a:solidFill>
          <a:ln>
            <a:solidFill>
              <a:schemeClr val="tx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Calibri" panose="020F0502020204030204" pitchFamily="34" charset="0"/>
                <a:ea typeface="Times New Roman" charset="0"/>
                <a:cs typeface="Times New Roman" charset="0"/>
              </a:rPr>
              <a:t>Situation:</a:t>
            </a:r>
          </a:p>
          <a:p>
            <a:pPr>
              <a:defRPr/>
            </a:pPr>
            <a:r>
              <a:rPr lang="en-US" sz="1400" dirty="0" smtClean="0"/>
              <a:t>A </a:t>
            </a:r>
            <a:r>
              <a:rPr lang="en-US" sz="1400" dirty="0"/>
              <a:t>58 year old woman has arrived hypertensive, is lethargic, has a cough and is short of </a:t>
            </a:r>
            <a:r>
              <a:rPr lang="en-US" sz="1400" dirty="0" smtClean="0"/>
              <a:t>breath</a:t>
            </a:r>
            <a:endParaRPr kumimoji="0" lang="en-US" sz="1500" b="1" i="0" u="none" strike="noStrike" kern="1200" cap="none" spc="0" normalizeH="0" baseline="0" noProof="0" dirty="0">
              <a:ln>
                <a:noFill/>
              </a:ln>
              <a:solidFill>
                <a:srgbClr val="000000"/>
              </a:solidFill>
              <a:effectLst/>
              <a:uLnTx/>
              <a:uFillTx/>
              <a:latin typeface="Times New Roman" charset="0"/>
              <a:ea typeface="Times New Roman" charset="0"/>
              <a:cs typeface="Times New Roman" charset="0"/>
            </a:endParaRPr>
          </a:p>
        </p:txBody>
      </p:sp>
      <p:sp>
        <p:nvSpPr>
          <p:cNvPr id="22" name="TextBox 21"/>
          <p:cNvSpPr txBox="1"/>
          <p:nvPr/>
        </p:nvSpPr>
        <p:spPr>
          <a:xfrm>
            <a:off x="7774736" y="6527884"/>
            <a:ext cx="279244"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7C6316"/>
                </a:solidFill>
                <a:effectLst/>
                <a:uLnTx/>
                <a:uFillTx/>
                <a:latin typeface="Georgia"/>
                <a:ea typeface="+mn-ea"/>
                <a:cs typeface="+mn-cs"/>
              </a:rPr>
              <a:t>R</a:t>
            </a:r>
          </a:p>
        </p:txBody>
      </p:sp>
    </p:spTree>
    <p:extLst>
      <p:ext uri="{BB962C8B-B14F-4D97-AF65-F5344CB8AC3E}">
        <p14:creationId xmlns:p14="http://schemas.microsoft.com/office/powerpoint/2010/main" val="1295143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ChangeArrowheads="1"/>
          </p:cNvSpPr>
          <p:nvPr/>
        </p:nvSpPr>
        <p:spPr bwMode="auto">
          <a:xfrm>
            <a:off x="1208484" y="871680"/>
            <a:ext cx="6556772" cy="34717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85000"/>
              </a:lnSpc>
              <a:spcBef>
                <a:spcPct val="20000"/>
              </a:spcBef>
              <a:spcAft>
                <a:spcPts val="0"/>
              </a:spcAft>
              <a:buClrTx/>
              <a:buSzTx/>
              <a:buFontTx/>
              <a:buNone/>
              <a:tabLst/>
              <a:defRPr/>
            </a:pPr>
            <a:r>
              <a:rPr kumimoji="0" lang="en-US" sz="1800" b="1" i="0" u="none" strike="noStrike" kern="1200" cap="none" spc="0" normalizeH="0" baseline="0" noProof="0" dirty="0">
                <a:ln>
                  <a:noFill/>
                </a:ln>
                <a:solidFill>
                  <a:srgbClr val="7C6316"/>
                </a:solidFill>
                <a:effectLst/>
                <a:uLnTx/>
                <a:uFillTx/>
                <a:latin typeface="Calibri" panose="020F0502020204030204" pitchFamily="34" charset="0"/>
                <a:ea typeface="Times New Roman" charset="0"/>
                <a:cs typeface="Times New Roman" charset="0"/>
              </a:rPr>
              <a:t>Background:</a:t>
            </a:r>
            <a:r>
              <a:rPr kumimoji="0" lang="en-US" sz="1800" b="0" i="0" u="none" strike="noStrike" kern="1200" cap="none" spc="0" normalizeH="0" baseline="0" noProof="0" dirty="0">
                <a:ln>
                  <a:noFill/>
                </a:ln>
                <a:solidFill>
                  <a:srgbClr val="7C6316"/>
                </a:solidFill>
                <a:effectLst/>
                <a:uLnTx/>
                <a:uFillTx/>
                <a:latin typeface="Calibri" panose="020F0502020204030204" pitchFamily="34" charset="0"/>
                <a:ea typeface="Times New Roman" charset="0"/>
                <a:cs typeface="Times New Roman" charset="0"/>
              </a:rPr>
              <a:t>  </a:t>
            </a:r>
            <a:r>
              <a:rPr kumimoji="0" lang="en-US" sz="1800" b="0" i="0" u="none" strike="noStrike" kern="1200" cap="none" spc="0" normalizeH="0" baseline="0" noProof="0" dirty="0" smtClean="0">
                <a:ln>
                  <a:noFill/>
                </a:ln>
                <a:solidFill>
                  <a:srgbClr val="7C6316"/>
                </a:solidFill>
                <a:effectLst/>
                <a:uLnTx/>
                <a:uFillTx/>
                <a:latin typeface="Calibri" panose="020F0502020204030204" pitchFamily="34" charset="0"/>
                <a:ea typeface="Times New Roman" charset="0"/>
                <a:cs typeface="Times New Roman" charset="0"/>
              </a:rPr>
              <a:t>What </a:t>
            </a:r>
            <a:r>
              <a:rPr kumimoji="0" lang="en-US" sz="1800" b="0" i="0" u="none" strike="noStrike" kern="1200" cap="none" spc="0" normalizeH="0" baseline="0" noProof="0" dirty="0">
                <a:ln>
                  <a:noFill/>
                </a:ln>
                <a:solidFill>
                  <a:srgbClr val="7C6316"/>
                </a:solidFill>
                <a:effectLst/>
                <a:uLnTx/>
                <a:uFillTx/>
                <a:latin typeface="Calibri" panose="020F0502020204030204" pitchFamily="34" charset="0"/>
                <a:ea typeface="Times New Roman" charset="0"/>
                <a:cs typeface="Times New Roman" charset="0"/>
              </a:rPr>
              <a:t>is the </a:t>
            </a:r>
            <a:r>
              <a:rPr kumimoji="0" lang="en-US" sz="1800" b="1" i="0" u="none" strike="noStrike" kern="1200" cap="none" spc="0" normalizeH="0" baseline="0" noProof="0" dirty="0">
                <a:ln>
                  <a:noFill/>
                </a:ln>
                <a:solidFill>
                  <a:srgbClr val="7C6316"/>
                </a:solidFill>
                <a:effectLst/>
                <a:uLnTx/>
                <a:uFillTx/>
                <a:latin typeface="Calibri" panose="020F0502020204030204" pitchFamily="34" charset="0"/>
                <a:ea typeface="Times New Roman" charset="0"/>
                <a:cs typeface="Times New Roman" charset="0"/>
              </a:rPr>
              <a:t>RELEVANT</a:t>
            </a:r>
            <a:r>
              <a:rPr kumimoji="0" lang="en-US" sz="1800" b="0" i="0" u="none" strike="noStrike" kern="1200" cap="none" spc="0" normalizeH="0" baseline="0" noProof="0" dirty="0">
                <a:ln>
                  <a:noFill/>
                </a:ln>
                <a:solidFill>
                  <a:srgbClr val="7C6316"/>
                </a:solidFill>
                <a:effectLst/>
                <a:uLnTx/>
                <a:uFillTx/>
                <a:latin typeface="Calibri" panose="020F0502020204030204" pitchFamily="34" charset="0"/>
                <a:ea typeface="Times New Roman" charset="0"/>
                <a:cs typeface="Times New Roman" charset="0"/>
              </a:rPr>
              <a:t> history for what is happening right now that you need to communicate</a:t>
            </a:r>
            <a:endParaRPr kumimoji="0" lang="en-US" altLang="ja-JP" sz="1800" b="0" i="0" u="none" strike="noStrike" kern="1200" cap="none" spc="0" normalizeH="0" baseline="0" noProof="0" dirty="0">
              <a:ln>
                <a:noFill/>
              </a:ln>
              <a:solidFill>
                <a:srgbClr val="7C6316"/>
              </a:solidFill>
              <a:effectLst/>
              <a:uLnTx/>
              <a:uFillTx/>
              <a:latin typeface="Calibri" panose="020F0502020204030204" pitchFamily="34" charset="0"/>
              <a:ea typeface="Times New Roman" charset="0"/>
              <a:cs typeface="Times New Roman" charset="0"/>
            </a:endParaRPr>
          </a:p>
          <a:p>
            <a:pPr marL="0" marR="0" lvl="0" indent="0" algn="l" defTabSz="914400" rtl="0" eaLnBrk="1" fontAlgn="auto" latinLnBrk="0" hangingPunct="1">
              <a:lnSpc>
                <a:spcPct val="85000"/>
              </a:lnSpc>
              <a:spcBef>
                <a:spcPct val="20000"/>
              </a:spcBef>
              <a:spcAft>
                <a:spcPts val="0"/>
              </a:spcAft>
              <a:buClrTx/>
              <a:buSzTx/>
              <a:buFontTx/>
              <a:buNone/>
              <a:tabLst/>
              <a:defRPr/>
            </a:pPr>
            <a:endParaRPr kumimoji="0" lang="en-US" altLang="ja-JP" sz="1200" b="0" i="0" u="none" strike="noStrike" kern="1200" cap="none" spc="0" normalizeH="0" baseline="0" noProof="0" dirty="0">
              <a:ln>
                <a:noFill/>
              </a:ln>
              <a:solidFill>
                <a:srgbClr val="7C6316"/>
              </a:solidFill>
              <a:effectLst/>
              <a:uLnTx/>
              <a:uFillTx/>
              <a:latin typeface="Calibri" panose="020F0502020204030204" pitchFamily="34" charset="0"/>
              <a:cs typeface="Calibri" charset="0"/>
            </a:endParaRPr>
          </a:p>
          <a:p>
            <a:pPr marL="0" marR="0" lvl="0" indent="0" algn="l" defTabSz="914400" rtl="0" eaLnBrk="1" fontAlgn="auto" latinLnBrk="0" hangingPunct="1">
              <a:lnSpc>
                <a:spcPct val="85000"/>
              </a:lnSpc>
              <a:spcBef>
                <a:spcPct val="20000"/>
              </a:spcBef>
              <a:spcAft>
                <a:spcPts val="0"/>
              </a:spcAft>
              <a:buClrTx/>
              <a:buSzTx/>
              <a:buFontTx/>
              <a:buNone/>
              <a:tabLst/>
              <a:defRPr/>
            </a:pPr>
            <a:endParaRPr kumimoji="0" lang="en-US" altLang="ja-JP" sz="1200" b="0" i="0" u="none" strike="noStrike" kern="1200" cap="none" spc="0" normalizeH="0" baseline="0" noProof="0" dirty="0">
              <a:ln>
                <a:noFill/>
              </a:ln>
              <a:solidFill>
                <a:srgbClr val="7C6316"/>
              </a:solidFill>
              <a:effectLst/>
              <a:uLnTx/>
              <a:uFillTx/>
              <a:latin typeface="Calibri" panose="020F0502020204030204" pitchFamily="34" charset="0"/>
              <a:cs typeface="Calibri" charset="0"/>
            </a:endParaRPr>
          </a:p>
          <a:p>
            <a:pPr marL="0" marR="0" lvl="0" indent="0" algn="l" defTabSz="914400" rtl="0" eaLnBrk="1" fontAlgn="auto" latinLnBrk="0" hangingPunct="1">
              <a:lnSpc>
                <a:spcPct val="85000"/>
              </a:lnSpc>
              <a:spcBef>
                <a:spcPct val="20000"/>
              </a:spcBef>
              <a:spcAft>
                <a:spcPts val="0"/>
              </a:spcAft>
              <a:buClrTx/>
              <a:buSzTx/>
              <a:buFontTx/>
              <a:buNone/>
              <a:tabLst/>
              <a:defRPr/>
            </a:pPr>
            <a:endParaRPr kumimoji="0" lang="en-US" altLang="ja-JP" sz="1200" b="0" i="0" u="none" strike="noStrike" kern="1200" cap="none" spc="0" normalizeH="0" baseline="0" noProof="0" dirty="0">
              <a:ln>
                <a:noFill/>
              </a:ln>
              <a:solidFill>
                <a:srgbClr val="7C6316"/>
              </a:solidFill>
              <a:effectLst/>
              <a:uLnTx/>
              <a:uFillTx/>
              <a:latin typeface="Calibri" panose="020F0502020204030204" pitchFamily="34" charset="0"/>
              <a:cs typeface="Calibri" charset="0"/>
            </a:endParaRPr>
          </a:p>
          <a:p>
            <a:pPr marL="0" marR="0" lvl="0" indent="0" algn="l" defTabSz="914400" rtl="0" eaLnBrk="1" fontAlgn="auto" latinLnBrk="0" hangingPunct="1">
              <a:lnSpc>
                <a:spcPct val="85000"/>
              </a:lnSpc>
              <a:spcBef>
                <a:spcPct val="20000"/>
              </a:spcBef>
              <a:spcAft>
                <a:spcPts val="0"/>
              </a:spcAft>
              <a:buClrTx/>
              <a:buSzTx/>
              <a:buFontTx/>
              <a:buNone/>
              <a:tabLst/>
              <a:defRPr/>
            </a:pPr>
            <a:endParaRPr kumimoji="0" lang="en-US" altLang="ja-JP" sz="1200" b="0" i="0" u="none" strike="noStrike" kern="1200" cap="none" spc="0" normalizeH="0" baseline="0" noProof="0" dirty="0">
              <a:ln>
                <a:noFill/>
              </a:ln>
              <a:solidFill>
                <a:srgbClr val="7C6316"/>
              </a:solidFill>
              <a:effectLst/>
              <a:uLnTx/>
              <a:uFillTx/>
              <a:latin typeface="Calibri" panose="020F0502020204030204" pitchFamily="34" charset="0"/>
              <a:cs typeface="Calibri" charset="0"/>
            </a:endParaRPr>
          </a:p>
          <a:p>
            <a:pPr marL="0" marR="0" lvl="0" indent="0" algn="l" defTabSz="914400" rtl="0" eaLnBrk="1" fontAlgn="auto" latinLnBrk="0" hangingPunct="1">
              <a:lnSpc>
                <a:spcPct val="85000"/>
              </a:lnSpc>
              <a:spcBef>
                <a:spcPct val="20000"/>
              </a:spcBef>
              <a:spcAft>
                <a:spcPts val="0"/>
              </a:spcAft>
              <a:buClrTx/>
              <a:buSzTx/>
              <a:buFontTx/>
              <a:buNone/>
              <a:tabLst/>
              <a:defRPr/>
            </a:pPr>
            <a:endParaRPr kumimoji="0" lang="en-US" altLang="ja-JP" sz="1200" b="0" i="0" u="none" strike="noStrike" kern="1200" cap="none" spc="0" normalizeH="0" baseline="0" noProof="0" dirty="0">
              <a:ln>
                <a:noFill/>
              </a:ln>
              <a:solidFill>
                <a:srgbClr val="7C6316"/>
              </a:solidFill>
              <a:effectLst/>
              <a:uLnTx/>
              <a:uFillTx/>
              <a:latin typeface="Calibri" panose="020F0502020204030204" pitchFamily="34" charset="0"/>
              <a:cs typeface="Calibri" charset="0"/>
            </a:endParaRPr>
          </a:p>
          <a:p>
            <a:pPr marL="0" marR="0" lvl="0" indent="0" algn="l" defTabSz="914400" rtl="0" eaLnBrk="1" fontAlgn="auto" latinLnBrk="0" hangingPunct="1">
              <a:lnSpc>
                <a:spcPct val="85000"/>
              </a:lnSpc>
              <a:spcBef>
                <a:spcPct val="20000"/>
              </a:spcBef>
              <a:spcAft>
                <a:spcPts val="0"/>
              </a:spcAft>
              <a:buClrTx/>
              <a:buSzTx/>
              <a:buFontTx/>
              <a:buNone/>
              <a:tabLst/>
              <a:defRPr/>
            </a:pPr>
            <a:endParaRPr kumimoji="0" lang="en-US" altLang="ja-JP" sz="1200" b="0" i="0" u="none" strike="noStrike" kern="1200" cap="none" spc="0" normalizeH="0" baseline="0" noProof="0" dirty="0">
              <a:ln>
                <a:noFill/>
              </a:ln>
              <a:solidFill>
                <a:srgbClr val="7C6316"/>
              </a:solidFill>
              <a:effectLst/>
              <a:uLnTx/>
              <a:uFillTx/>
              <a:latin typeface="Calibri" panose="020F0502020204030204" pitchFamily="34" charset="0"/>
              <a:cs typeface="Calibri" charset="0"/>
            </a:endParaRPr>
          </a:p>
          <a:p>
            <a:pPr marL="0" marR="0" lvl="0" indent="0" algn="l" defTabSz="914400" rtl="0" eaLnBrk="1" fontAlgn="auto" latinLnBrk="0" hangingPunct="1">
              <a:lnSpc>
                <a:spcPct val="85000"/>
              </a:lnSpc>
              <a:spcBef>
                <a:spcPct val="20000"/>
              </a:spcBef>
              <a:spcAft>
                <a:spcPts val="0"/>
              </a:spcAft>
              <a:buClrTx/>
              <a:buSzTx/>
              <a:buFontTx/>
              <a:buNone/>
              <a:tabLst/>
              <a:defRPr/>
            </a:pPr>
            <a:endParaRPr kumimoji="0" lang="en-US" altLang="ja-JP" sz="1200" b="0" i="0" u="none" strike="noStrike" kern="1200" cap="none" spc="0" normalizeH="0" baseline="0" noProof="0" dirty="0">
              <a:ln>
                <a:noFill/>
              </a:ln>
              <a:solidFill>
                <a:srgbClr val="7C6316"/>
              </a:solidFill>
              <a:effectLst/>
              <a:uLnTx/>
              <a:uFillTx/>
              <a:latin typeface="Calibri" panose="020F0502020204030204" pitchFamily="34" charset="0"/>
              <a:cs typeface="Calibri" charset="0"/>
            </a:endParaRPr>
          </a:p>
          <a:p>
            <a:pPr marL="0" marR="0" lvl="0" indent="0" algn="l" defTabSz="914400" rtl="0" eaLnBrk="1" fontAlgn="auto" latinLnBrk="0" hangingPunct="1">
              <a:lnSpc>
                <a:spcPct val="85000"/>
              </a:lnSpc>
              <a:spcBef>
                <a:spcPct val="20000"/>
              </a:spcBef>
              <a:spcAft>
                <a:spcPts val="0"/>
              </a:spcAft>
              <a:buClrTx/>
              <a:buSzTx/>
              <a:buFontTx/>
              <a:buNone/>
              <a:tabLst/>
              <a:defRPr/>
            </a:pPr>
            <a:endParaRPr kumimoji="0" lang="en-US" altLang="ja-JP" sz="1200" b="0" i="0" u="none" strike="noStrike" kern="1200" cap="none" spc="0" normalizeH="0" baseline="0" noProof="0" dirty="0">
              <a:ln>
                <a:noFill/>
              </a:ln>
              <a:solidFill>
                <a:srgbClr val="7C6316"/>
              </a:solidFill>
              <a:effectLst/>
              <a:uLnTx/>
              <a:uFillTx/>
              <a:latin typeface="Calibri" panose="020F0502020204030204" pitchFamily="34" charset="0"/>
              <a:cs typeface="Calibri" charset="0"/>
            </a:endParaRPr>
          </a:p>
          <a:p>
            <a:pPr marL="0" marR="0" lvl="0" indent="0" algn="l" defTabSz="914400" rtl="0" eaLnBrk="1" fontAlgn="auto" latinLnBrk="0" hangingPunct="1">
              <a:lnSpc>
                <a:spcPct val="85000"/>
              </a:lnSpc>
              <a:spcBef>
                <a:spcPct val="20000"/>
              </a:spcBef>
              <a:spcAft>
                <a:spcPts val="0"/>
              </a:spcAft>
              <a:buClrTx/>
              <a:buSzTx/>
              <a:buFontTx/>
              <a:buNone/>
              <a:tabLst/>
              <a:defRPr/>
            </a:pPr>
            <a:endParaRPr kumimoji="0" lang="en-US" altLang="ja-JP" sz="1200" b="0" i="0" u="none" strike="noStrike" kern="1200" cap="none" spc="0" normalizeH="0" baseline="0" noProof="0" dirty="0">
              <a:ln>
                <a:noFill/>
              </a:ln>
              <a:solidFill>
                <a:srgbClr val="7C6316"/>
              </a:solidFill>
              <a:effectLst/>
              <a:uLnTx/>
              <a:uFillTx/>
              <a:latin typeface="Calibri" panose="020F0502020204030204" pitchFamily="34" charset="0"/>
              <a:cs typeface="Calibri" charset="0"/>
            </a:endParaRPr>
          </a:p>
          <a:p>
            <a:pPr marL="0" marR="0" lvl="0" indent="0" algn="l" defTabSz="914400" rtl="0" eaLnBrk="1" fontAlgn="auto" latinLnBrk="0" hangingPunct="1">
              <a:lnSpc>
                <a:spcPct val="85000"/>
              </a:lnSpc>
              <a:spcBef>
                <a:spcPct val="20000"/>
              </a:spcBef>
              <a:spcAft>
                <a:spcPts val="0"/>
              </a:spcAft>
              <a:buClrTx/>
              <a:buSzTx/>
              <a:buFontTx/>
              <a:buNone/>
              <a:tabLst/>
              <a:defRPr/>
            </a:pPr>
            <a:endParaRPr kumimoji="0" lang="en-US" altLang="ja-JP" sz="1200" b="0" i="0" u="none" strike="noStrike" kern="1200" cap="none" spc="0" normalizeH="0" baseline="0" noProof="0" dirty="0">
              <a:ln>
                <a:noFill/>
              </a:ln>
              <a:solidFill>
                <a:srgbClr val="7C6316"/>
              </a:solidFill>
              <a:effectLst/>
              <a:uLnTx/>
              <a:uFillTx/>
              <a:latin typeface="Calibri" panose="020F0502020204030204" pitchFamily="34" charset="0"/>
              <a:cs typeface="Calibri" charset="0"/>
            </a:endParaRPr>
          </a:p>
          <a:p>
            <a:pPr marL="0" marR="0" lvl="0" indent="0" algn="l" defTabSz="914400" rtl="0" eaLnBrk="1" fontAlgn="auto" latinLnBrk="0" hangingPunct="1">
              <a:lnSpc>
                <a:spcPct val="85000"/>
              </a:lnSpc>
              <a:spcBef>
                <a:spcPct val="20000"/>
              </a:spcBef>
              <a:spcAft>
                <a:spcPts val="0"/>
              </a:spcAft>
              <a:buClrTx/>
              <a:buSzTx/>
              <a:buFontTx/>
              <a:buNone/>
              <a:tabLst/>
              <a:defRPr/>
            </a:pPr>
            <a:endParaRPr kumimoji="0" lang="en-US" altLang="ja-JP" sz="1200" b="0" i="0" u="none" strike="noStrike" kern="1200" cap="none" spc="0" normalizeH="0" baseline="0" noProof="0" dirty="0">
              <a:ln>
                <a:noFill/>
              </a:ln>
              <a:solidFill>
                <a:srgbClr val="7C6316"/>
              </a:solidFill>
              <a:effectLst/>
              <a:uLnTx/>
              <a:uFillTx/>
              <a:latin typeface="Calibri" panose="020F0502020204030204" pitchFamily="34" charset="0"/>
              <a:cs typeface="Calibri" charset="0"/>
            </a:endParaRPr>
          </a:p>
          <a:p>
            <a:pPr marL="0" marR="0" lvl="0" indent="0" algn="l" defTabSz="914400" rtl="0" eaLnBrk="1" fontAlgn="auto" latinLnBrk="0" hangingPunct="1">
              <a:lnSpc>
                <a:spcPct val="85000"/>
              </a:lnSpc>
              <a:spcBef>
                <a:spcPct val="20000"/>
              </a:spcBef>
              <a:spcAft>
                <a:spcPts val="0"/>
              </a:spcAft>
              <a:buClrTx/>
              <a:buSzTx/>
              <a:buFontTx/>
              <a:buNone/>
              <a:tabLst/>
              <a:defRPr/>
            </a:pPr>
            <a:endParaRPr kumimoji="0" lang="en-US" altLang="ja-JP" sz="1200" b="0" i="0" u="none" strike="noStrike" kern="1200" cap="none" spc="0" normalizeH="0" baseline="0" noProof="0" dirty="0">
              <a:ln>
                <a:noFill/>
              </a:ln>
              <a:solidFill>
                <a:srgbClr val="7C6316"/>
              </a:solidFill>
              <a:effectLst/>
              <a:uLnTx/>
              <a:uFillTx/>
              <a:latin typeface="Calibri" panose="020F0502020204030204" pitchFamily="34" charset="0"/>
              <a:cs typeface="Calibri" charset="0"/>
            </a:endParaRPr>
          </a:p>
          <a:p>
            <a:pPr marL="0" marR="0" lvl="0" indent="0" algn="l" defTabSz="914400" rtl="0" eaLnBrk="1" fontAlgn="auto" latinLnBrk="0" hangingPunct="1">
              <a:lnSpc>
                <a:spcPct val="85000"/>
              </a:lnSpc>
              <a:spcBef>
                <a:spcPct val="20000"/>
              </a:spcBef>
              <a:spcAft>
                <a:spcPts val="0"/>
              </a:spcAft>
              <a:buClrTx/>
              <a:buSzTx/>
              <a:buFontTx/>
              <a:buNone/>
              <a:tabLst/>
              <a:defRPr/>
            </a:pPr>
            <a:endParaRPr kumimoji="0" lang="en-US" altLang="ja-JP" sz="1200" b="0" i="0" u="none" strike="noStrike" kern="1200" cap="none" spc="0" normalizeH="0" baseline="0" noProof="0" dirty="0">
              <a:ln>
                <a:noFill/>
              </a:ln>
              <a:solidFill>
                <a:srgbClr val="7C6316"/>
              </a:solidFill>
              <a:effectLst/>
              <a:uLnTx/>
              <a:uFillTx/>
              <a:latin typeface="Calibri" panose="020F0502020204030204" pitchFamily="34" charset="0"/>
              <a:cs typeface="Calibri" charset="0"/>
            </a:endParaRPr>
          </a:p>
          <a:p>
            <a:pPr marL="0" marR="0" lvl="0" indent="0" algn="l" defTabSz="914400" rtl="0" eaLnBrk="1" fontAlgn="auto" latinLnBrk="0" hangingPunct="1">
              <a:lnSpc>
                <a:spcPct val="85000"/>
              </a:lnSpc>
              <a:spcBef>
                <a:spcPct val="20000"/>
              </a:spcBef>
              <a:spcAft>
                <a:spcPts val="0"/>
              </a:spcAft>
              <a:buClrTx/>
              <a:buSzTx/>
              <a:buFontTx/>
              <a:buNone/>
              <a:tabLst/>
              <a:defRPr/>
            </a:pPr>
            <a:endParaRPr kumimoji="0" lang="en-US" altLang="ja-JP" sz="1200" b="0" i="0" u="none" strike="noStrike" kern="1200" cap="none" spc="0" normalizeH="0" baseline="0" noProof="0" dirty="0">
              <a:ln>
                <a:noFill/>
              </a:ln>
              <a:solidFill>
                <a:srgbClr val="7C6316"/>
              </a:solidFill>
              <a:effectLst/>
              <a:uLnTx/>
              <a:uFillTx/>
              <a:latin typeface="Calibri" panose="020F0502020204030204" pitchFamily="34" charset="0"/>
              <a:cs typeface="Calibri" charset="0"/>
            </a:endParaRPr>
          </a:p>
          <a:p>
            <a:pPr marL="0" marR="0" lvl="0" indent="0" algn="l" defTabSz="914400" rtl="0" eaLnBrk="1" fontAlgn="auto" latinLnBrk="0" hangingPunct="1">
              <a:lnSpc>
                <a:spcPct val="85000"/>
              </a:lnSpc>
              <a:spcBef>
                <a:spcPct val="20000"/>
              </a:spcBef>
              <a:spcAft>
                <a:spcPts val="0"/>
              </a:spcAft>
              <a:buClrTx/>
              <a:buSzTx/>
              <a:buFontTx/>
              <a:buNone/>
              <a:tabLst/>
              <a:defRPr/>
            </a:pPr>
            <a:endParaRPr kumimoji="0" lang="en-US" sz="1200" b="0" i="0" u="none" strike="noStrike" kern="1200" cap="none" spc="0" normalizeH="0" baseline="0" noProof="0" dirty="0">
              <a:ln>
                <a:noFill/>
              </a:ln>
              <a:solidFill>
                <a:srgbClr val="7C6316"/>
              </a:solidFill>
              <a:effectLst/>
              <a:uLnTx/>
              <a:uFillTx/>
              <a:latin typeface="Calibri" panose="020F0502020204030204" pitchFamily="34" charset="0"/>
              <a:ea typeface="+mn-ea"/>
              <a:cs typeface="Calibri" charset="0"/>
            </a:endParaRPr>
          </a:p>
        </p:txBody>
      </p:sp>
      <p:sp>
        <p:nvSpPr>
          <p:cNvPr id="5" name="Rectangle 4" descr="alt=&quot;&quot;"/>
          <p:cNvSpPr/>
          <p:nvPr/>
        </p:nvSpPr>
        <p:spPr>
          <a:xfrm>
            <a:off x="6324600" y="2449116"/>
            <a:ext cx="2491979" cy="571500"/>
          </a:xfrm>
          <a:prstGeom prst="rect">
            <a:avLst/>
          </a:prstGeom>
          <a:solidFill>
            <a:srgbClr val="D8BEE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85000"/>
              </a:lnSpc>
              <a:spcBef>
                <a:spcPct val="2000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6" name="Rectangle 5" descr="Background"/>
          <p:cNvSpPr/>
          <p:nvPr/>
        </p:nvSpPr>
        <p:spPr>
          <a:xfrm>
            <a:off x="6326386" y="3084910"/>
            <a:ext cx="2488406" cy="571500"/>
          </a:xfrm>
          <a:prstGeom prst="rect">
            <a:avLst/>
          </a:prstGeom>
          <a:solidFill>
            <a:srgbClr val="FFFFA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85000"/>
              </a:lnSpc>
              <a:spcBef>
                <a:spcPct val="2000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7" name="Rectangle 6" descr="alt=&quot;&quot;"/>
          <p:cNvSpPr/>
          <p:nvPr/>
        </p:nvSpPr>
        <p:spPr>
          <a:xfrm>
            <a:off x="6324600" y="3740944"/>
            <a:ext cx="2491979" cy="571500"/>
          </a:xfrm>
          <a:prstGeom prst="rect">
            <a:avLst/>
          </a:prstGeom>
          <a:solidFill>
            <a:srgbClr val="D8BEE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85000"/>
              </a:lnSpc>
              <a:spcBef>
                <a:spcPct val="2000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8" name="Rectangle 7" descr="alt=&quot;&quot;"/>
          <p:cNvSpPr/>
          <p:nvPr/>
        </p:nvSpPr>
        <p:spPr>
          <a:xfrm>
            <a:off x="6324600" y="4382691"/>
            <a:ext cx="2491979" cy="571500"/>
          </a:xfrm>
          <a:prstGeom prst="rect">
            <a:avLst/>
          </a:prstGeom>
          <a:solidFill>
            <a:srgbClr val="D8BEE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85000"/>
              </a:lnSpc>
              <a:spcBef>
                <a:spcPct val="2000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47111" name="TextBox 8"/>
          <p:cNvSpPr txBox="1">
            <a:spLocks noChangeArrowheads="1"/>
          </p:cNvSpPr>
          <p:nvPr/>
        </p:nvSpPr>
        <p:spPr bwMode="auto">
          <a:xfrm>
            <a:off x="6970514" y="2608661"/>
            <a:ext cx="1200150" cy="2689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bg2"/>
                </a:solidFill>
                <a:latin typeface="Georgia" charset="0"/>
                <a:ea typeface="ＭＳ Ｐゴシック" charset="0"/>
                <a:cs typeface="ＭＳ Ｐゴシック" charset="0"/>
              </a:defRPr>
            </a:lvl1pPr>
            <a:lvl2pPr marL="742950" indent="-285750">
              <a:defRPr sz="2400">
                <a:solidFill>
                  <a:schemeClr val="bg2"/>
                </a:solidFill>
                <a:latin typeface="Georgia" charset="0"/>
                <a:ea typeface="ＭＳ Ｐゴシック" charset="0"/>
              </a:defRPr>
            </a:lvl2pPr>
            <a:lvl3pPr marL="1143000" indent="-228600">
              <a:defRPr sz="2400">
                <a:solidFill>
                  <a:schemeClr val="bg2"/>
                </a:solidFill>
                <a:latin typeface="Georgia" charset="0"/>
                <a:ea typeface="ＭＳ Ｐゴシック" charset="0"/>
              </a:defRPr>
            </a:lvl3pPr>
            <a:lvl4pPr marL="1600200" indent="-228600">
              <a:defRPr sz="2400">
                <a:solidFill>
                  <a:schemeClr val="bg2"/>
                </a:solidFill>
                <a:latin typeface="Georgia" charset="0"/>
                <a:ea typeface="ＭＳ Ｐゴシック" charset="0"/>
              </a:defRPr>
            </a:lvl4pPr>
            <a:lvl5pPr marL="2057400" indent="-228600">
              <a:defRPr sz="2400">
                <a:solidFill>
                  <a:schemeClr val="bg2"/>
                </a:solidFill>
                <a:latin typeface="Georgia" charset="0"/>
                <a:ea typeface="ＭＳ Ｐゴシック" charset="0"/>
              </a:defRPr>
            </a:lvl5pPr>
            <a:lvl6pPr marL="2514600" indent="-228600" eaLnBrk="0" fontAlgn="base" hangingPunct="0">
              <a:spcBef>
                <a:spcPct val="0"/>
              </a:spcBef>
              <a:spcAft>
                <a:spcPct val="0"/>
              </a:spcAft>
              <a:defRPr sz="2400">
                <a:solidFill>
                  <a:schemeClr val="bg2"/>
                </a:solidFill>
                <a:latin typeface="Georgia" charset="0"/>
                <a:ea typeface="ＭＳ Ｐゴシック" charset="0"/>
              </a:defRPr>
            </a:lvl6pPr>
            <a:lvl7pPr marL="2971800" indent="-228600" eaLnBrk="0" fontAlgn="base" hangingPunct="0">
              <a:spcBef>
                <a:spcPct val="0"/>
              </a:spcBef>
              <a:spcAft>
                <a:spcPct val="0"/>
              </a:spcAft>
              <a:defRPr sz="2400">
                <a:solidFill>
                  <a:schemeClr val="bg2"/>
                </a:solidFill>
                <a:latin typeface="Georgia" charset="0"/>
                <a:ea typeface="ＭＳ Ｐゴシック" charset="0"/>
              </a:defRPr>
            </a:lvl7pPr>
            <a:lvl8pPr marL="3429000" indent="-228600" eaLnBrk="0" fontAlgn="base" hangingPunct="0">
              <a:spcBef>
                <a:spcPct val="0"/>
              </a:spcBef>
              <a:spcAft>
                <a:spcPct val="0"/>
              </a:spcAft>
              <a:defRPr sz="2400">
                <a:solidFill>
                  <a:schemeClr val="bg2"/>
                </a:solidFill>
                <a:latin typeface="Georgia" charset="0"/>
                <a:ea typeface="ＭＳ Ｐゴシック" charset="0"/>
              </a:defRPr>
            </a:lvl8pPr>
            <a:lvl9pPr marL="3886200" indent="-228600" eaLnBrk="0" fontAlgn="base" hangingPunct="0">
              <a:spcBef>
                <a:spcPct val="0"/>
              </a:spcBef>
              <a:spcAft>
                <a:spcPct val="0"/>
              </a:spcAft>
              <a:defRPr sz="2400">
                <a:solidFill>
                  <a:schemeClr val="bg2"/>
                </a:solidFill>
                <a:latin typeface="Georgia" charset="0"/>
                <a:ea typeface="ＭＳ Ｐゴシック" charset="0"/>
              </a:defRPr>
            </a:lvl9pPr>
          </a:lstStyle>
          <a:p>
            <a:pPr marL="0" marR="0" lvl="0" indent="0" algn="ctr" defTabSz="914400" rtl="0" eaLnBrk="1" fontAlgn="auto" latinLnBrk="0" hangingPunct="1">
              <a:lnSpc>
                <a:spcPct val="85000"/>
              </a:lnSpc>
              <a:spcBef>
                <a:spcPct val="20000"/>
              </a:spcBef>
              <a:spcAft>
                <a:spcPts val="0"/>
              </a:spcAft>
              <a:buClrTx/>
              <a:buSzTx/>
              <a:buFontTx/>
              <a:buNone/>
              <a:tabLst/>
              <a:defRPr/>
            </a:pPr>
            <a:r>
              <a:rPr kumimoji="0" lang="en-US" sz="1350" b="1" i="0" u="none" strike="noStrike" kern="1200" cap="none" spc="0" normalizeH="0" baseline="0" noProof="0">
                <a:ln>
                  <a:noFill/>
                </a:ln>
                <a:solidFill>
                  <a:srgbClr val="000000"/>
                </a:solidFill>
                <a:effectLst/>
                <a:uLnTx/>
                <a:uFillTx/>
                <a:latin typeface="Calibri" charset="0"/>
                <a:ea typeface="ＭＳ Ｐゴシック" charset="0"/>
              </a:rPr>
              <a:t>SITUATION</a:t>
            </a:r>
          </a:p>
        </p:txBody>
      </p:sp>
      <p:sp>
        <p:nvSpPr>
          <p:cNvPr id="47112" name="TextBox 9"/>
          <p:cNvSpPr txBox="1">
            <a:spLocks noChangeArrowheads="1"/>
          </p:cNvSpPr>
          <p:nvPr/>
        </p:nvSpPr>
        <p:spPr bwMode="auto">
          <a:xfrm>
            <a:off x="6740724" y="3243264"/>
            <a:ext cx="1659731" cy="2689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bg2"/>
                </a:solidFill>
                <a:latin typeface="Georgia" charset="0"/>
                <a:ea typeface="ＭＳ Ｐゴシック" charset="0"/>
                <a:cs typeface="ＭＳ Ｐゴシック" charset="0"/>
              </a:defRPr>
            </a:lvl1pPr>
            <a:lvl2pPr marL="742950" indent="-285750">
              <a:defRPr sz="2400">
                <a:solidFill>
                  <a:schemeClr val="bg2"/>
                </a:solidFill>
                <a:latin typeface="Georgia" charset="0"/>
                <a:ea typeface="ＭＳ Ｐゴシック" charset="0"/>
              </a:defRPr>
            </a:lvl2pPr>
            <a:lvl3pPr marL="1143000" indent="-228600">
              <a:defRPr sz="2400">
                <a:solidFill>
                  <a:schemeClr val="bg2"/>
                </a:solidFill>
                <a:latin typeface="Georgia" charset="0"/>
                <a:ea typeface="ＭＳ Ｐゴシック" charset="0"/>
              </a:defRPr>
            </a:lvl3pPr>
            <a:lvl4pPr marL="1600200" indent="-228600">
              <a:defRPr sz="2400">
                <a:solidFill>
                  <a:schemeClr val="bg2"/>
                </a:solidFill>
                <a:latin typeface="Georgia" charset="0"/>
                <a:ea typeface="ＭＳ Ｐゴシック" charset="0"/>
              </a:defRPr>
            </a:lvl4pPr>
            <a:lvl5pPr marL="2057400" indent="-228600">
              <a:defRPr sz="2400">
                <a:solidFill>
                  <a:schemeClr val="bg2"/>
                </a:solidFill>
                <a:latin typeface="Georgia" charset="0"/>
                <a:ea typeface="ＭＳ Ｐゴシック" charset="0"/>
              </a:defRPr>
            </a:lvl5pPr>
            <a:lvl6pPr marL="2514600" indent="-228600" eaLnBrk="0" fontAlgn="base" hangingPunct="0">
              <a:spcBef>
                <a:spcPct val="0"/>
              </a:spcBef>
              <a:spcAft>
                <a:spcPct val="0"/>
              </a:spcAft>
              <a:defRPr sz="2400">
                <a:solidFill>
                  <a:schemeClr val="bg2"/>
                </a:solidFill>
                <a:latin typeface="Georgia" charset="0"/>
                <a:ea typeface="ＭＳ Ｐゴシック" charset="0"/>
              </a:defRPr>
            </a:lvl6pPr>
            <a:lvl7pPr marL="2971800" indent="-228600" eaLnBrk="0" fontAlgn="base" hangingPunct="0">
              <a:spcBef>
                <a:spcPct val="0"/>
              </a:spcBef>
              <a:spcAft>
                <a:spcPct val="0"/>
              </a:spcAft>
              <a:defRPr sz="2400">
                <a:solidFill>
                  <a:schemeClr val="bg2"/>
                </a:solidFill>
                <a:latin typeface="Georgia" charset="0"/>
                <a:ea typeface="ＭＳ Ｐゴシック" charset="0"/>
              </a:defRPr>
            </a:lvl7pPr>
            <a:lvl8pPr marL="3429000" indent="-228600" eaLnBrk="0" fontAlgn="base" hangingPunct="0">
              <a:spcBef>
                <a:spcPct val="0"/>
              </a:spcBef>
              <a:spcAft>
                <a:spcPct val="0"/>
              </a:spcAft>
              <a:defRPr sz="2400">
                <a:solidFill>
                  <a:schemeClr val="bg2"/>
                </a:solidFill>
                <a:latin typeface="Georgia" charset="0"/>
                <a:ea typeface="ＭＳ Ｐゴシック" charset="0"/>
              </a:defRPr>
            </a:lvl8pPr>
            <a:lvl9pPr marL="3886200" indent="-228600" eaLnBrk="0" fontAlgn="base" hangingPunct="0">
              <a:spcBef>
                <a:spcPct val="0"/>
              </a:spcBef>
              <a:spcAft>
                <a:spcPct val="0"/>
              </a:spcAft>
              <a:defRPr sz="2400">
                <a:solidFill>
                  <a:schemeClr val="bg2"/>
                </a:solidFill>
                <a:latin typeface="Georgia" charset="0"/>
                <a:ea typeface="ＭＳ Ｐゴシック" charset="0"/>
              </a:defRPr>
            </a:lvl9pPr>
          </a:lstStyle>
          <a:p>
            <a:pPr marL="0" marR="0" lvl="0" indent="0" algn="ctr" defTabSz="914400" rtl="0" eaLnBrk="1" fontAlgn="auto" latinLnBrk="0" hangingPunct="1">
              <a:lnSpc>
                <a:spcPct val="85000"/>
              </a:lnSpc>
              <a:spcBef>
                <a:spcPct val="20000"/>
              </a:spcBef>
              <a:spcAft>
                <a:spcPts val="0"/>
              </a:spcAft>
              <a:buClrTx/>
              <a:buSzTx/>
              <a:buFontTx/>
              <a:buNone/>
              <a:tabLst/>
              <a:defRPr/>
            </a:pPr>
            <a:r>
              <a:rPr kumimoji="0" lang="en-US" sz="1350" b="1" i="0" u="none" strike="noStrike" kern="1200" cap="none" spc="0" normalizeH="0" baseline="0" noProof="0">
                <a:ln>
                  <a:noFill/>
                </a:ln>
                <a:solidFill>
                  <a:srgbClr val="000000"/>
                </a:solidFill>
                <a:effectLst/>
                <a:uLnTx/>
                <a:uFillTx/>
                <a:latin typeface="Calibri" charset="0"/>
                <a:ea typeface="ＭＳ Ｐゴシック" charset="0"/>
              </a:rPr>
              <a:t>BACKGROUND</a:t>
            </a:r>
          </a:p>
        </p:txBody>
      </p:sp>
      <p:sp>
        <p:nvSpPr>
          <p:cNvPr id="47113" name="TextBox 10"/>
          <p:cNvSpPr txBox="1">
            <a:spLocks noChangeArrowheads="1"/>
          </p:cNvSpPr>
          <p:nvPr/>
        </p:nvSpPr>
        <p:spPr bwMode="auto">
          <a:xfrm>
            <a:off x="6740724" y="3900489"/>
            <a:ext cx="1659731" cy="2689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bg2"/>
                </a:solidFill>
                <a:latin typeface="Georgia" charset="0"/>
                <a:ea typeface="ＭＳ Ｐゴシック" charset="0"/>
                <a:cs typeface="ＭＳ Ｐゴシック" charset="0"/>
              </a:defRPr>
            </a:lvl1pPr>
            <a:lvl2pPr marL="742950" indent="-285750">
              <a:defRPr sz="2400">
                <a:solidFill>
                  <a:schemeClr val="bg2"/>
                </a:solidFill>
                <a:latin typeface="Georgia" charset="0"/>
                <a:ea typeface="ＭＳ Ｐゴシック" charset="0"/>
              </a:defRPr>
            </a:lvl2pPr>
            <a:lvl3pPr marL="1143000" indent="-228600">
              <a:defRPr sz="2400">
                <a:solidFill>
                  <a:schemeClr val="bg2"/>
                </a:solidFill>
                <a:latin typeface="Georgia" charset="0"/>
                <a:ea typeface="ＭＳ Ｐゴシック" charset="0"/>
              </a:defRPr>
            </a:lvl3pPr>
            <a:lvl4pPr marL="1600200" indent="-228600">
              <a:defRPr sz="2400">
                <a:solidFill>
                  <a:schemeClr val="bg2"/>
                </a:solidFill>
                <a:latin typeface="Georgia" charset="0"/>
                <a:ea typeface="ＭＳ Ｐゴシック" charset="0"/>
              </a:defRPr>
            </a:lvl4pPr>
            <a:lvl5pPr marL="2057400" indent="-228600">
              <a:defRPr sz="2400">
                <a:solidFill>
                  <a:schemeClr val="bg2"/>
                </a:solidFill>
                <a:latin typeface="Georgia" charset="0"/>
                <a:ea typeface="ＭＳ Ｐゴシック" charset="0"/>
              </a:defRPr>
            </a:lvl5pPr>
            <a:lvl6pPr marL="2514600" indent="-228600" eaLnBrk="0" fontAlgn="base" hangingPunct="0">
              <a:spcBef>
                <a:spcPct val="0"/>
              </a:spcBef>
              <a:spcAft>
                <a:spcPct val="0"/>
              </a:spcAft>
              <a:defRPr sz="2400">
                <a:solidFill>
                  <a:schemeClr val="bg2"/>
                </a:solidFill>
                <a:latin typeface="Georgia" charset="0"/>
                <a:ea typeface="ＭＳ Ｐゴシック" charset="0"/>
              </a:defRPr>
            </a:lvl6pPr>
            <a:lvl7pPr marL="2971800" indent="-228600" eaLnBrk="0" fontAlgn="base" hangingPunct="0">
              <a:spcBef>
                <a:spcPct val="0"/>
              </a:spcBef>
              <a:spcAft>
                <a:spcPct val="0"/>
              </a:spcAft>
              <a:defRPr sz="2400">
                <a:solidFill>
                  <a:schemeClr val="bg2"/>
                </a:solidFill>
                <a:latin typeface="Georgia" charset="0"/>
                <a:ea typeface="ＭＳ Ｐゴシック" charset="0"/>
              </a:defRPr>
            </a:lvl7pPr>
            <a:lvl8pPr marL="3429000" indent="-228600" eaLnBrk="0" fontAlgn="base" hangingPunct="0">
              <a:spcBef>
                <a:spcPct val="0"/>
              </a:spcBef>
              <a:spcAft>
                <a:spcPct val="0"/>
              </a:spcAft>
              <a:defRPr sz="2400">
                <a:solidFill>
                  <a:schemeClr val="bg2"/>
                </a:solidFill>
                <a:latin typeface="Georgia" charset="0"/>
                <a:ea typeface="ＭＳ Ｐゴシック" charset="0"/>
              </a:defRPr>
            </a:lvl8pPr>
            <a:lvl9pPr marL="3886200" indent="-228600" eaLnBrk="0" fontAlgn="base" hangingPunct="0">
              <a:spcBef>
                <a:spcPct val="0"/>
              </a:spcBef>
              <a:spcAft>
                <a:spcPct val="0"/>
              </a:spcAft>
              <a:defRPr sz="2400">
                <a:solidFill>
                  <a:schemeClr val="bg2"/>
                </a:solidFill>
                <a:latin typeface="Georgia" charset="0"/>
                <a:ea typeface="ＭＳ Ｐゴシック" charset="0"/>
              </a:defRPr>
            </a:lvl9pPr>
          </a:lstStyle>
          <a:p>
            <a:pPr marL="0" marR="0" lvl="0" indent="0" algn="ctr" defTabSz="914400" rtl="0" eaLnBrk="1" fontAlgn="auto" latinLnBrk="0" hangingPunct="1">
              <a:lnSpc>
                <a:spcPct val="85000"/>
              </a:lnSpc>
              <a:spcBef>
                <a:spcPct val="20000"/>
              </a:spcBef>
              <a:spcAft>
                <a:spcPts val="0"/>
              </a:spcAft>
              <a:buClrTx/>
              <a:buSzTx/>
              <a:buFontTx/>
              <a:buNone/>
              <a:tabLst/>
              <a:defRPr/>
            </a:pPr>
            <a:r>
              <a:rPr kumimoji="0" lang="en-US" sz="1350" b="1" i="0" u="none" strike="noStrike" kern="1200" cap="none" spc="0" normalizeH="0" baseline="0" noProof="0" dirty="0">
                <a:ln>
                  <a:noFill/>
                </a:ln>
                <a:solidFill>
                  <a:srgbClr val="000000"/>
                </a:solidFill>
                <a:effectLst/>
                <a:uLnTx/>
                <a:uFillTx/>
                <a:latin typeface="Calibri" charset="0"/>
                <a:ea typeface="ＭＳ Ｐゴシック" charset="0"/>
              </a:rPr>
              <a:t>ASSESSMENT</a:t>
            </a:r>
          </a:p>
        </p:txBody>
      </p:sp>
      <p:sp>
        <p:nvSpPr>
          <p:cNvPr id="47114" name="TextBox 11"/>
          <p:cNvSpPr txBox="1">
            <a:spLocks noChangeArrowheads="1"/>
          </p:cNvSpPr>
          <p:nvPr/>
        </p:nvSpPr>
        <p:spPr bwMode="auto">
          <a:xfrm>
            <a:off x="6713934" y="4496991"/>
            <a:ext cx="1713310" cy="2689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bg2"/>
                </a:solidFill>
                <a:latin typeface="Georgia" charset="0"/>
                <a:ea typeface="ＭＳ Ｐゴシック" charset="0"/>
                <a:cs typeface="ＭＳ Ｐゴシック" charset="0"/>
              </a:defRPr>
            </a:lvl1pPr>
            <a:lvl2pPr marL="742950" indent="-285750">
              <a:defRPr sz="2400">
                <a:solidFill>
                  <a:schemeClr val="bg2"/>
                </a:solidFill>
                <a:latin typeface="Georgia" charset="0"/>
                <a:ea typeface="ＭＳ Ｐゴシック" charset="0"/>
              </a:defRPr>
            </a:lvl2pPr>
            <a:lvl3pPr marL="1143000" indent="-228600">
              <a:defRPr sz="2400">
                <a:solidFill>
                  <a:schemeClr val="bg2"/>
                </a:solidFill>
                <a:latin typeface="Georgia" charset="0"/>
                <a:ea typeface="ＭＳ Ｐゴシック" charset="0"/>
              </a:defRPr>
            </a:lvl3pPr>
            <a:lvl4pPr marL="1600200" indent="-228600">
              <a:defRPr sz="2400">
                <a:solidFill>
                  <a:schemeClr val="bg2"/>
                </a:solidFill>
                <a:latin typeface="Georgia" charset="0"/>
                <a:ea typeface="ＭＳ Ｐゴシック" charset="0"/>
              </a:defRPr>
            </a:lvl4pPr>
            <a:lvl5pPr marL="2057400" indent="-228600">
              <a:defRPr sz="2400">
                <a:solidFill>
                  <a:schemeClr val="bg2"/>
                </a:solidFill>
                <a:latin typeface="Georgia" charset="0"/>
                <a:ea typeface="ＭＳ Ｐゴシック" charset="0"/>
              </a:defRPr>
            </a:lvl5pPr>
            <a:lvl6pPr marL="2514600" indent="-228600" eaLnBrk="0" fontAlgn="base" hangingPunct="0">
              <a:spcBef>
                <a:spcPct val="0"/>
              </a:spcBef>
              <a:spcAft>
                <a:spcPct val="0"/>
              </a:spcAft>
              <a:defRPr sz="2400">
                <a:solidFill>
                  <a:schemeClr val="bg2"/>
                </a:solidFill>
                <a:latin typeface="Georgia" charset="0"/>
                <a:ea typeface="ＭＳ Ｐゴシック" charset="0"/>
              </a:defRPr>
            </a:lvl6pPr>
            <a:lvl7pPr marL="2971800" indent="-228600" eaLnBrk="0" fontAlgn="base" hangingPunct="0">
              <a:spcBef>
                <a:spcPct val="0"/>
              </a:spcBef>
              <a:spcAft>
                <a:spcPct val="0"/>
              </a:spcAft>
              <a:defRPr sz="2400">
                <a:solidFill>
                  <a:schemeClr val="bg2"/>
                </a:solidFill>
                <a:latin typeface="Georgia" charset="0"/>
                <a:ea typeface="ＭＳ Ｐゴシック" charset="0"/>
              </a:defRPr>
            </a:lvl7pPr>
            <a:lvl8pPr marL="3429000" indent="-228600" eaLnBrk="0" fontAlgn="base" hangingPunct="0">
              <a:spcBef>
                <a:spcPct val="0"/>
              </a:spcBef>
              <a:spcAft>
                <a:spcPct val="0"/>
              </a:spcAft>
              <a:defRPr sz="2400">
                <a:solidFill>
                  <a:schemeClr val="bg2"/>
                </a:solidFill>
                <a:latin typeface="Georgia" charset="0"/>
                <a:ea typeface="ＭＳ Ｐゴシック" charset="0"/>
              </a:defRPr>
            </a:lvl8pPr>
            <a:lvl9pPr marL="3886200" indent="-228600" eaLnBrk="0" fontAlgn="base" hangingPunct="0">
              <a:spcBef>
                <a:spcPct val="0"/>
              </a:spcBef>
              <a:spcAft>
                <a:spcPct val="0"/>
              </a:spcAft>
              <a:defRPr sz="2400">
                <a:solidFill>
                  <a:schemeClr val="bg2"/>
                </a:solidFill>
                <a:latin typeface="Georgia" charset="0"/>
                <a:ea typeface="ＭＳ Ｐゴシック" charset="0"/>
              </a:defRPr>
            </a:lvl9pPr>
          </a:lstStyle>
          <a:p>
            <a:pPr marL="0" marR="0" lvl="0" indent="0" algn="ctr" defTabSz="914400" rtl="0" eaLnBrk="1" fontAlgn="auto" latinLnBrk="0" hangingPunct="1">
              <a:lnSpc>
                <a:spcPct val="85000"/>
              </a:lnSpc>
              <a:spcBef>
                <a:spcPct val="20000"/>
              </a:spcBef>
              <a:spcAft>
                <a:spcPts val="0"/>
              </a:spcAft>
              <a:buClrTx/>
              <a:buSzTx/>
              <a:buFontTx/>
              <a:buNone/>
              <a:tabLst/>
              <a:defRPr/>
            </a:pPr>
            <a:r>
              <a:rPr kumimoji="0" lang="en-US" sz="1350" b="1" i="0" u="none" strike="noStrike" kern="1200" cap="none" spc="0" normalizeH="0" baseline="0" noProof="0">
                <a:ln>
                  <a:noFill/>
                </a:ln>
                <a:solidFill>
                  <a:srgbClr val="000000"/>
                </a:solidFill>
                <a:effectLst/>
                <a:uLnTx/>
                <a:uFillTx/>
                <a:latin typeface="Calibri" charset="0"/>
                <a:ea typeface="ＭＳ Ｐゴシック" charset="0"/>
              </a:rPr>
              <a:t>RECOMMENDATION</a:t>
            </a:r>
          </a:p>
        </p:txBody>
      </p:sp>
      <p:sp>
        <p:nvSpPr>
          <p:cNvPr id="13" name="Rectangle 12" descr="alt=&quot;&quot;"/>
          <p:cNvSpPr/>
          <p:nvPr/>
        </p:nvSpPr>
        <p:spPr>
          <a:xfrm>
            <a:off x="6329958" y="1828800"/>
            <a:ext cx="2481263" cy="571500"/>
          </a:xfrm>
          <a:prstGeom prst="rect">
            <a:avLst/>
          </a:prstGeom>
          <a:solidFill>
            <a:srgbClr val="D8BEE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85000"/>
              </a:lnSpc>
              <a:spcBef>
                <a:spcPct val="2000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47116" name="TextBox 13"/>
          <p:cNvSpPr txBox="1">
            <a:spLocks noChangeArrowheads="1"/>
          </p:cNvSpPr>
          <p:nvPr/>
        </p:nvSpPr>
        <p:spPr bwMode="auto">
          <a:xfrm>
            <a:off x="6740724" y="1987154"/>
            <a:ext cx="1659731" cy="2689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bg2"/>
                </a:solidFill>
                <a:latin typeface="Georgia" charset="0"/>
                <a:ea typeface="ＭＳ Ｐゴシック" charset="0"/>
                <a:cs typeface="ＭＳ Ｐゴシック" charset="0"/>
              </a:defRPr>
            </a:lvl1pPr>
            <a:lvl2pPr marL="742950" indent="-285750">
              <a:defRPr sz="2400">
                <a:solidFill>
                  <a:schemeClr val="bg2"/>
                </a:solidFill>
                <a:latin typeface="Georgia" charset="0"/>
                <a:ea typeface="ＭＳ Ｐゴシック" charset="0"/>
              </a:defRPr>
            </a:lvl2pPr>
            <a:lvl3pPr marL="1143000" indent="-228600">
              <a:defRPr sz="2400">
                <a:solidFill>
                  <a:schemeClr val="bg2"/>
                </a:solidFill>
                <a:latin typeface="Georgia" charset="0"/>
                <a:ea typeface="ＭＳ Ｐゴシック" charset="0"/>
              </a:defRPr>
            </a:lvl3pPr>
            <a:lvl4pPr marL="1600200" indent="-228600">
              <a:defRPr sz="2400">
                <a:solidFill>
                  <a:schemeClr val="bg2"/>
                </a:solidFill>
                <a:latin typeface="Georgia" charset="0"/>
                <a:ea typeface="ＭＳ Ｐゴシック" charset="0"/>
              </a:defRPr>
            </a:lvl4pPr>
            <a:lvl5pPr marL="2057400" indent="-228600">
              <a:defRPr sz="2400">
                <a:solidFill>
                  <a:schemeClr val="bg2"/>
                </a:solidFill>
                <a:latin typeface="Georgia" charset="0"/>
                <a:ea typeface="ＭＳ Ｐゴシック" charset="0"/>
              </a:defRPr>
            </a:lvl5pPr>
            <a:lvl6pPr marL="2514600" indent="-228600" eaLnBrk="0" fontAlgn="base" hangingPunct="0">
              <a:spcBef>
                <a:spcPct val="0"/>
              </a:spcBef>
              <a:spcAft>
                <a:spcPct val="0"/>
              </a:spcAft>
              <a:defRPr sz="2400">
                <a:solidFill>
                  <a:schemeClr val="bg2"/>
                </a:solidFill>
                <a:latin typeface="Georgia" charset="0"/>
                <a:ea typeface="ＭＳ Ｐゴシック" charset="0"/>
              </a:defRPr>
            </a:lvl6pPr>
            <a:lvl7pPr marL="2971800" indent="-228600" eaLnBrk="0" fontAlgn="base" hangingPunct="0">
              <a:spcBef>
                <a:spcPct val="0"/>
              </a:spcBef>
              <a:spcAft>
                <a:spcPct val="0"/>
              </a:spcAft>
              <a:defRPr sz="2400">
                <a:solidFill>
                  <a:schemeClr val="bg2"/>
                </a:solidFill>
                <a:latin typeface="Georgia" charset="0"/>
                <a:ea typeface="ＭＳ Ｐゴシック" charset="0"/>
              </a:defRPr>
            </a:lvl7pPr>
            <a:lvl8pPr marL="3429000" indent="-228600" eaLnBrk="0" fontAlgn="base" hangingPunct="0">
              <a:spcBef>
                <a:spcPct val="0"/>
              </a:spcBef>
              <a:spcAft>
                <a:spcPct val="0"/>
              </a:spcAft>
              <a:defRPr sz="2400">
                <a:solidFill>
                  <a:schemeClr val="bg2"/>
                </a:solidFill>
                <a:latin typeface="Georgia" charset="0"/>
                <a:ea typeface="ＭＳ Ｐゴシック" charset="0"/>
              </a:defRPr>
            </a:lvl8pPr>
            <a:lvl9pPr marL="3886200" indent="-228600" eaLnBrk="0" fontAlgn="base" hangingPunct="0">
              <a:spcBef>
                <a:spcPct val="0"/>
              </a:spcBef>
              <a:spcAft>
                <a:spcPct val="0"/>
              </a:spcAft>
              <a:defRPr sz="2400">
                <a:solidFill>
                  <a:schemeClr val="bg2"/>
                </a:solidFill>
                <a:latin typeface="Georgia" charset="0"/>
                <a:ea typeface="ＭＳ Ｐゴシック" charset="0"/>
              </a:defRPr>
            </a:lvl9pPr>
          </a:lstStyle>
          <a:p>
            <a:pPr marL="0" marR="0" lvl="0" indent="0" algn="ctr" defTabSz="914400" rtl="0" eaLnBrk="1" fontAlgn="auto" latinLnBrk="0" hangingPunct="1">
              <a:lnSpc>
                <a:spcPct val="85000"/>
              </a:lnSpc>
              <a:spcBef>
                <a:spcPct val="20000"/>
              </a:spcBef>
              <a:spcAft>
                <a:spcPts val="0"/>
              </a:spcAft>
              <a:buClrTx/>
              <a:buSzTx/>
              <a:buFontTx/>
              <a:buNone/>
              <a:tabLst/>
              <a:defRPr/>
            </a:pPr>
            <a:r>
              <a:rPr kumimoji="0" lang="en-US" sz="1350" b="1" i="0" u="none" strike="noStrike" kern="1200" cap="none" spc="0" normalizeH="0" baseline="0" noProof="0" dirty="0">
                <a:ln>
                  <a:noFill/>
                </a:ln>
                <a:solidFill>
                  <a:srgbClr val="000000"/>
                </a:solidFill>
                <a:effectLst/>
                <a:uLnTx/>
                <a:uFillTx/>
                <a:latin typeface="Calibri" charset="0"/>
                <a:ea typeface="ＭＳ Ｐゴシック" charset="0"/>
              </a:rPr>
              <a:t>INTRODUCTION</a:t>
            </a:r>
          </a:p>
        </p:txBody>
      </p:sp>
      <p:sp>
        <p:nvSpPr>
          <p:cNvPr id="22" name="TextBox 21"/>
          <p:cNvSpPr txBox="1"/>
          <p:nvPr/>
        </p:nvSpPr>
        <p:spPr>
          <a:xfrm>
            <a:off x="755510" y="5105400"/>
            <a:ext cx="5305723" cy="1184940"/>
          </a:xfrm>
          <a:prstGeom prst="rect">
            <a:avLst/>
          </a:prstGeom>
          <a:solidFill>
            <a:schemeClr val="bg1"/>
          </a:solidFill>
          <a:ln>
            <a:solidFill>
              <a:schemeClr val="tx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Calibri" panose="020F0502020204030204" pitchFamily="34" charset="0"/>
                <a:ea typeface="Times New Roman" charset="0"/>
                <a:cs typeface="Times New Roman" charset="0"/>
              </a:rPr>
              <a:t>Background:</a:t>
            </a:r>
          </a:p>
          <a:p>
            <a:pPr>
              <a:defRPr/>
            </a:pPr>
            <a:r>
              <a:rPr lang="en-US" sz="1400" dirty="0" smtClean="0"/>
              <a:t>A </a:t>
            </a:r>
            <a:r>
              <a:rPr lang="en-US" sz="1400" dirty="0"/>
              <a:t>new patient moved here from Spokane with </a:t>
            </a:r>
            <a:r>
              <a:rPr lang="en-US" sz="1400" dirty="0" err="1"/>
              <a:t>hx</a:t>
            </a:r>
            <a:r>
              <a:rPr lang="en-US" sz="1400" dirty="0"/>
              <a:t> of </a:t>
            </a:r>
            <a:r>
              <a:rPr lang="en-US" sz="1400" dirty="0" err="1"/>
              <a:t>Afib</a:t>
            </a:r>
            <a:r>
              <a:rPr lang="en-US" sz="1400" dirty="0"/>
              <a:t> and hypertension.  Has been inconsistent with taking meds and attending appointments.  Doesn’t speak English – daughter </a:t>
            </a:r>
            <a:r>
              <a:rPr lang="en-US" sz="1400" dirty="0" smtClean="0"/>
              <a:t>interpreting</a:t>
            </a:r>
            <a:endParaRPr lang="en-US" sz="1400" dirty="0"/>
          </a:p>
        </p:txBody>
      </p:sp>
      <p:sp>
        <p:nvSpPr>
          <p:cNvPr id="26" name="TextBox 25"/>
          <p:cNvSpPr txBox="1"/>
          <p:nvPr/>
        </p:nvSpPr>
        <p:spPr>
          <a:xfrm>
            <a:off x="740270" y="1816388"/>
            <a:ext cx="5305723" cy="3108543"/>
          </a:xfrm>
          <a:prstGeom prst="rect">
            <a:avLst/>
          </a:prstGeom>
          <a:solidFill>
            <a:schemeClr val="bg1"/>
          </a:solidFill>
          <a:ln>
            <a:solidFill>
              <a:schemeClr val="tx2"/>
            </a:solidFill>
          </a:ln>
        </p:spPr>
        <p:txBody>
          <a:bodyPr wrap="square" rtlCol="0">
            <a:spAutoFit/>
          </a:bodyPr>
          <a:lstStyle/>
          <a:p>
            <a:pPr fontAlgn="base" hangingPunct="0"/>
            <a:r>
              <a:rPr lang="en-US" sz="1400" dirty="0">
                <a:latin typeface="Calibri" panose="020F0502020204030204" pitchFamily="34" charset="0"/>
                <a:cs typeface="Calibri" panose="020F0502020204030204" pitchFamily="34" charset="0"/>
              </a:rPr>
              <a:t>Minti, a 58 year old female with a history of A-fib and hypertension arrives to the clinic (echo lab) as a new patient. She has been living in Spokane until recently and was inconsistent, according to her daughter, with compliance with her meds and attending her appointments. So, her daughter has recently had her move in with her in West Seattle.  </a:t>
            </a:r>
          </a:p>
          <a:p>
            <a:pPr fontAlgn="base" hangingPunct="0"/>
            <a:r>
              <a:rPr lang="en-US" sz="1400" dirty="0" err="1">
                <a:latin typeface="Calibri" panose="020F0502020204030204" pitchFamily="34" charset="0"/>
                <a:cs typeface="Calibri" panose="020F0502020204030204" pitchFamily="34" charset="0"/>
              </a:rPr>
              <a:t>Minti’s</a:t>
            </a:r>
            <a:r>
              <a:rPr lang="en-US" sz="1400" dirty="0">
                <a:latin typeface="Calibri" panose="020F0502020204030204" pitchFamily="34" charset="0"/>
                <a:cs typeface="Calibri" panose="020F0502020204030204" pitchFamily="34" charset="0"/>
              </a:rPr>
              <a:t> daughter, who serves as her mom’s interpreter, tells the front desk person that Minti has been lethargic and has had a cough for three days.  The MA finishes rooming the patient and takes admit vitals which are:  Temp 37.8, HR 122 and irregular, BP 178/98, </a:t>
            </a:r>
            <a:r>
              <a:rPr lang="en-US" sz="1400" dirty="0" err="1">
                <a:latin typeface="Calibri" panose="020F0502020204030204" pitchFamily="34" charset="0"/>
                <a:cs typeface="Calibri" panose="020F0502020204030204" pitchFamily="34" charset="0"/>
              </a:rPr>
              <a:t>Sats</a:t>
            </a:r>
            <a:r>
              <a:rPr lang="en-US" sz="1400" dirty="0">
                <a:latin typeface="Calibri" panose="020F0502020204030204" pitchFamily="34" charset="0"/>
                <a:cs typeface="Calibri" panose="020F0502020204030204" pitchFamily="34" charset="0"/>
              </a:rPr>
              <a:t> 88% and RR is 28. The mom appears to be having some difficulty breathing. Her daughter is concerned because she thinks her mom is not taking her meds consistently.  She also has three children, which will make it hard for her to care for her mom.  </a:t>
            </a:r>
          </a:p>
        </p:txBody>
      </p:sp>
    </p:spTree>
    <p:extLst>
      <p:ext uri="{BB962C8B-B14F-4D97-AF65-F5344CB8AC3E}">
        <p14:creationId xmlns:p14="http://schemas.microsoft.com/office/powerpoint/2010/main" val="1788993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ChangeArrowheads="1"/>
          </p:cNvSpPr>
          <p:nvPr/>
        </p:nvSpPr>
        <p:spPr bwMode="auto">
          <a:xfrm>
            <a:off x="1217964" y="811010"/>
            <a:ext cx="6556772" cy="37625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85000"/>
              </a:lnSpc>
              <a:spcBef>
                <a:spcPct val="20000"/>
              </a:spcBef>
              <a:spcAft>
                <a:spcPts val="0"/>
              </a:spcAft>
              <a:buClrTx/>
              <a:buSzTx/>
              <a:buFontTx/>
              <a:buNone/>
              <a:tabLst/>
              <a:defRPr/>
            </a:pPr>
            <a:r>
              <a:rPr kumimoji="0" lang="en-US" sz="1800" b="1" i="0" u="none" strike="noStrike" kern="1200" cap="none" spc="0" normalizeH="0" baseline="0" noProof="0" dirty="0">
                <a:ln>
                  <a:noFill/>
                </a:ln>
                <a:solidFill>
                  <a:srgbClr val="7C6316"/>
                </a:solidFill>
                <a:effectLst/>
                <a:uLnTx/>
                <a:uFillTx/>
                <a:latin typeface="Calibri" panose="020F0502020204030204" pitchFamily="34" charset="0"/>
                <a:ea typeface="Times New Roman" charset="0"/>
                <a:cs typeface="Times New Roman" charset="0"/>
              </a:rPr>
              <a:t>Assessment:</a:t>
            </a:r>
            <a:r>
              <a:rPr kumimoji="0" lang="en-US" sz="1800" b="0" i="0" u="none" strike="noStrike" kern="1200" cap="none" spc="0" normalizeH="0" baseline="0" noProof="0" dirty="0">
                <a:ln>
                  <a:noFill/>
                </a:ln>
                <a:solidFill>
                  <a:srgbClr val="7C6316"/>
                </a:solidFill>
                <a:effectLst/>
                <a:uLnTx/>
                <a:uFillTx/>
                <a:latin typeface="Calibri" panose="020F0502020204030204" pitchFamily="34" charset="0"/>
                <a:ea typeface="Times New Roman" charset="0"/>
                <a:cs typeface="Times New Roman" charset="0"/>
              </a:rPr>
              <a:t>  </a:t>
            </a:r>
          </a:p>
          <a:p>
            <a:pPr marL="0" marR="0" lvl="0" indent="0" algn="l" defTabSz="914400" rtl="0" eaLnBrk="1" fontAlgn="auto" latinLnBrk="0" hangingPunct="1">
              <a:lnSpc>
                <a:spcPct val="85000"/>
              </a:lnSpc>
              <a:spcBef>
                <a:spcPct val="20000"/>
              </a:spcBef>
              <a:spcAft>
                <a:spcPts val="0"/>
              </a:spcAft>
              <a:buClrTx/>
              <a:buSzTx/>
              <a:buFontTx/>
              <a:buNone/>
              <a:tabLst/>
              <a:defRPr/>
            </a:pPr>
            <a:r>
              <a:rPr kumimoji="0" lang="en-US" sz="1800" b="0" i="0" u="none" strike="noStrike" kern="1200" cap="none" spc="0" normalizeH="0" baseline="0" noProof="0" dirty="0">
                <a:ln>
                  <a:noFill/>
                </a:ln>
                <a:solidFill>
                  <a:srgbClr val="7C6316"/>
                </a:solidFill>
                <a:effectLst/>
                <a:uLnTx/>
                <a:uFillTx/>
                <a:latin typeface="Calibri" panose="020F0502020204030204" pitchFamily="34" charset="0"/>
                <a:ea typeface="Times New Roman" charset="0"/>
                <a:cs typeface="Times New Roman" charset="0"/>
              </a:rPr>
              <a:t>What are the </a:t>
            </a:r>
            <a:r>
              <a:rPr kumimoji="0" lang="en-US" sz="1800" b="1" i="0" u="none" strike="noStrike" kern="1200" cap="none" spc="0" normalizeH="0" baseline="0" noProof="0" dirty="0">
                <a:ln>
                  <a:noFill/>
                </a:ln>
                <a:solidFill>
                  <a:srgbClr val="7C6316"/>
                </a:solidFill>
                <a:effectLst/>
                <a:uLnTx/>
                <a:uFillTx/>
                <a:latin typeface="Calibri" panose="020F0502020204030204" pitchFamily="34" charset="0"/>
                <a:ea typeface="Times New Roman" charset="0"/>
                <a:cs typeface="Times New Roman" charset="0"/>
              </a:rPr>
              <a:t>PERTINENT </a:t>
            </a:r>
            <a:r>
              <a:rPr kumimoji="0" lang="en-US" sz="1800" b="0" i="0" u="none" strike="noStrike" kern="1200" cap="none" spc="0" normalizeH="0" baseline="0" noProof="0" dirty="0">
                <a:ln>
                  <a:noFill/>
                </a:ln>
                <a:solidFill>
                  <a:srgbClr val="7C6316"/>
                </a:solidFill>
                <a:effectLst/>
                <a:uLnTx/>
                <a:uFillTx/>
                <a:latin typeface="Calibri" panose="020F0502020204030204" pitchFamily="34" charset="0"/>
                <a:ea typeface="Times New Roman" charset="0"/>
                <a:cs typeface="Times New Roman" charset="0"/>
              </a:rPr>
              <a:t>findings for what is happening right now that you need to communicate </a:t>
            </a:r>
            <a:r>
              <a:rPr kumimoji="0" lang="mr-IN" sz="1800" b="0" i="0" u="none" strike="noStrike" kern="1200" cap="none" spc="0" normalizeH="0" baseline="0" noProof="0" dirty="0">
                <a:ln>
                  <a:noFill/>
                </a:ln>
                <a:solidFill>
                  <a:srgbClr val="7C6316"/>
                </a:solidFill>
                <a:effectLst/>
                <a:uLnTx/>
                <a:uFillTx/>
                <a:latin typeface="Calibri" panose="020F0502020204030204" pitchFamily="34" charset="0"/>
                <a:ea typeface="Times New Roman" charset="0"/>
                <a:cs typeface="Times New Roman" charset="0"/>
              </a:rPr>
              <a:t>–</a:t>
            </a:r>
            <a:r>
              <a:rPr kumimoji="0" lang="en-US" sz="1800" b="0" i="0" u="none" strike="noStrike" kern="1200" cap="none" spc="0" normalizeH="0" baseline="0" noProof="0" dirty="0">
                <a:ln>
                  <a:noFill/>
                </a:ln>
                <a:solidFill>
                  <a:srgbClr val="7C6316"/>
                </a:solidFill>
                <a:effectLst/>
                <a:uLnTx/>
                <a:uFillTx/>
                <a:latin typeface="Calibri" panose="020F0502020204030204" pitchFamily="34" charset="0"/>
                <a:ea typeface="Times New Roman" charset="0"/>
                <a:cs typeface="Times New Roman" charset="0"/>
              </a:rPr>
              <a:t> what’s going on</a:t>
            </a:r>
            <a:endParaRPr kumimoji="0" lang="en-US" altLang="ja-JP" sz="1800" b="0" i="0" u="none" strike="noStrike" kern="1200" cap="none" spc="0" normalizeH="0" baseline="0" noProof="0" dirty="0">
              <a:ln>
                <a:noFill/>
              </a:ln>
              <a:solidFill>
                <a:srgbClr val="7C6316"/>
              </a:solidFill>
              <a:effectLst/>
              <a:uLnTx/>
              <a:uFillTx/>
              <a:latin typeface="Calibri" panose="020F0502020204030204" pitchFamily="34" charset="0"/>
              <a:ea typeface="Times New Roman" charset="0"/>
              <a:cs typeface="Times New Roman" charset="0"/>
            </a:endParaRPr>
          </a:p>
          <a:p>
            <a:pPr marL="0" marR="0" lvl="0" indent="0" algn="l" defTabSz="914400" rtl="0" eaLnBrk="1" fontAlgn="auto" latinLnBrk="0" hangingPunct="1">
              <a:lnSpc>
                <a:spcPct val="85000"/>
              </a:lnSpc>
              <a:spcBef>
                <a:spcPct val="20000"/>
              </a:spcBef>
              <a:spcAft>
                <a:spcPts val="0"/>
              </a:spcAft>
              <a:buClrTx/>
              <a:buSzTx/>
              <a:buFontTx/>
              <a:buNone/>
              <a:tabLst/>
              <a:defRPr/>
            </a:pPr>
            <a:endParaRPr kumimoji="0" lang="en-US" altLang="ja-JP" sz="1200" b="0" i="0" u="none" strike="noStrike" kern="1200" cap="none" spc="0" normalizeH="0" baseline="0" noProof="0" dirty="0">
              <a:ln>
                <a:noFill/>
              </a:ln>
              <a:solidFill>
                <a:srgbClr val="7C6316"/>
              </a:solidFill>
              <a:effectLst/>
              <a:uLnTx/>
              <a:uFillTx/>
              <a:latin typeface="Calibri" panose="020F0502020204030204" pitchFamily="34" charset="0"/>
              <a:cs typeface="Calibri" charset="0"/>
            </a:endParaRPr>
          </a:p>
          <a:p>
            <a:pPr marL="0" marR="0" lvl="0" indent="0" algn="l" defTabSz="914400" rtl="0" eaLnBrk="1" fontAlgn="auto" latinLnBrk="0" hangingPunct="1">
              <a:lnSpc>
                <a:spcPct val="85000"/>
              </a:lnSpc>
              <a:spcBef>
                <a:spcPct val="20000"/>
              </a:spcBef>
              <a:spcAft>
                <a:spcPts val="0"/>
              </a:spcAft>
              <a:buClrTx/>
              <a:buSzTx/>
              <a:buFontTx/>
              <a:buNone/>
              <a:tabLst/>
              <a:defRPr/>
            </a:pPr>
            <a:endParaRPr kumimoji="0" lang="en-US" altLang="ja-JP" sz="1200" b="0" i="0" u="none" strike="noStrike" kern="1200" cap="none" spc="0" normalizeH="0" baseline="0" noProof="0" dirty="0">
              <a:ln>
                <a:noFill/>
              </a:ln>
              <a:solidFill>
                <a:srgbClr val="7C6316"/>
              </a:solidFill>
              <a:effectLst/>
              <a:uLnTx/>
              <a:uFillTx/>
              <a:latin typeface="Calibri" panose="020F0502020204030204" pitchFamily="34" charset="0"/>
              <a:cs typeface="Calibri" charset="0"/>
            </a:endParaRPr>
          </a:p>
          <a:p>
            <a:pPr marL="0" marR="0" lvl="0" indent="0" algn="l" defTabSz="914400" rtl="0" eaLnBrk="1" fontAlgn="auto" latinLnBrk="0" hangingPunct="1">
              <a:lnSpc>
                <a:spcPct val="85000"/>
              </a:lnSpc>
              <a:spcBef>
                <a:spcPct val="20000"/>
              </a:spcBef>
              <a:spcAft>
                <a:spcPts val="0"/>
              </a:spcAft>
              <a:buClrTx/>
              <a:buSzTx/>
              <a:buFontTx/>
              <a:buNone/>
              <a:tabLst/>
              <a:defRPr/>
            </a:pPr>
            <a:endParaRPr kumimoji="0" lang="en-US" altLang="ja-JP" sz="1200" b="0" i="0" u="none" strike="noStrike" kern="1200" cap="none" spc="0" normalizeH="0" baseline="0" noProof="0" dirty="0">
              <a:ln>
                <a:noFill/>
              </a:ln>
              <a:solidFill>
                <a:srgbClr val="7C6316"/>
              </a:solidFill>
              <a:effectLst/>
              <a:uLnTx/>
              <a:uFillTx/>
              <a:latin typeface="Calibri" panose="020F0502020204030204" pitchFamily="34" charset="0"/>
              <a:cs typeface="Calibri" charset="0"/>
            </a:endParaRPr>
          </a:p>
          <a:p>
            <a:pPr marL="0" marR="0" lvl="0" indent="0" algn="l" defTabSz="914400" rtl="0" eaLnBrk="1" fontAlgn="auto" latinLnBrk="0" hangingPunct="1">
              <a:lnSpc>
                <a:spcPct val="85000"/>
              </a:lnSpc>
              <a:spcBef>
                <a:spcPct val="20000"/>
              </a:spcBef>
              <a:spcAft>
                <a:spcPts val="0"/>
              </a:spcAft>
              <a:buClrTx/>
              <a:buSzTx/>
              <a:buFontTx/>
              <a:buNone/>
              <a:tabLst/>
              <a:defRPr/>
            </a:pPr>
            <a:endParaRPr kumimoji="0" lang="en-US" altLang="ja-JP" sz="1200" b="0" i="0" u="none" strike="noStrike" kern="1200" cap="none" spc="0" normalizeH="0" baseline="0" noProof="0" dirty="0">
              <a:ln>
                <a:noFill/>
              </a:ln>
              <a:solidFill>
                <a:srgbClr val="7C6316"/>
              </a:solidFill>
              <a:effectLst/>
              <a:uLnTx/>
              <a:uFillTx/>
              <a:latin typeface="Calibri" panose="020F0502020204030204" pitchFamily="34" charset="0"/>
              <a:cs typeface="Calibri" charset="0"/>
            </a:endParaRPr>
          </a:p>
          <a:p>
            <a:pPr marL="0" marR="0" lvl="0" indent="0" algn="l" defTabSz="914400" rtl="0" eaLnBrk="1" fontAlgn="auto" latinLnBrk="0" hangingPunct="1">
              <a:lnSpc>
                <a:spcPct val="85000"/>
              </a:lnSpc>
              <a:spcBef>
                <a:spcPct val="20000"/>
              </a:spcBef>
              <a:spcAft>
                <a:spcPts val="0"/>
              </a:spcAft>
              <a:buClrTx/>
              <a:buSzTx/>
              <a:buFontTx/>
              <a:buNone/>
              <a:tabLst/>
              <a:defRPr/>
            </a:pPr>
            <a:endParaRPr kumimoji="0" lang="en-US" altLang="ja-JP" sz="1200" b="0" i="0" u="none" strike="noStrike" kern="1200" cap="none" spc="0" normalizeH="0" baseline="0" noProof="0" dirty="0">
              <a:ln>
                <a:noFill/>
              </a:ln>
              <a:solidFill>
                <a:srgbClr val="7C6316"/>
              </a:solidFill>
              <a:effectLst/>
              <a:uLnTx/>
              <a:uFillTx/>
              <a:latin typeface="Calibri" panose="020F0502020204030204" pitchFamily="34" charset="0"/>
              <a:cs typeface="Calibri" charset="0"/>
            </a:endParaRPr>
          </a:p>
          <a:p>
            <a:pPr marL="0" marR="0" lvl="0" indent="0" algn="l" defTabSz="914400" rtl="0" eaLnBrk="1" fontAlgn="auto" latinLnBrk="0" hangingPunct="1">
              <a:lnSpc>
                <a:spcPct val="85000"/>
              </a:lnSpc>
              <a:spcBef>
                <a:spcPct val="20000"/>
              </a:spcBef>
              <a:spcAft>
                <a:spcPts val="0"/>
              </a:spcAft>
              <a:buClrTx/>
              <a:buSzTx/>
              <a:buFontTx/>
              <a:buNone/>
              <a:tabLst/>
              <a:defRPr/>
            </a:pPr>
            <a:endParaRPr kumimoji="0" lang="en-US" altLang="ja-JP" sz="1200" b="0" i="0" u="none" strike="noStrike" kern="1200" cap="none" spc="0" normalizeH="0" baseline="0" noProof="0" dirty="0">
              <a:ln>
                <a:noFill/>
              </a:ln>
              <a:solidFill>
                <a:srgbClr val="7C6316"/>
              </a:solidFill>
              <a:effectLst/>
              <a:uLnTx/>
              <a:uFillTx/>
              <a:latin typeface="Calibri" panose="020F0502020204030204" pitchFamily="34" charset="0"/>
              <a:cs typeface="Calibri" charset="0"/>
            </a:endParaRPr>
          </a:p>
          <a:p>
            <a:pPr marL="0" marR="0" lvl="0" indent="0" algn="l" defTabSz="914400" rtl="0" eaLnBrk="1" fontAlgn="auto" latinLnBrk="0" hangingPunct="1">
              <a:lnSpc>
                <a:spcPct val="85000"/>
              </a:lnSpc>
              <a:spcBef>
                <a:spcPct val="20000"/>
              </a:spcBef>
              <a:spcAft>
                <a:spcPts val="0"/>
              </a:spcAft>
              <a:buClrTx/>
              <a:buSzTx/>
              <a:buFontTx/>
              <a:buNone/>
              <a:tabLst/>
              <a:defRPr/>
            </a:pPr>
            <a:endParaRPr kumimoji="0" lang="en-US" altLang="ja-JP" sz="1200" b="0" i="0" u="none" strike="noStrike" kern="1200" cap="none" spc="0" normalizeH="0" baseline="0" noProof="0" dirty="0">
              <a:ln>
                <a:noFill/>
              </a:ln>
              <a:solidFill>
                <a:srgbClr val="7C6316"/>
              </a:solidFill>
              <a:effectLst/>
              <a:uLnTx/>
              <a:uFillTx/>
              <a:latin typeface="Calibri" panose="020F0502020204030204" pitchFamily="34" charset="0"/>
              <a:cs typeface="Calibri" charset="0"/>
            </a:endParaRPr>
          </a:p>
          <a:p>
            <a:pPr marL="0" marR="0" lvl="0" indent="0" algn="l" defTabSz="914400" rtl="0" eaLnBrk="1" fontAlgn="auto" latinLnBrk="0" hangingPunct="1">
              <a:lnSpc>
                <a:spcPct val="85000"/>
              </a:lnSpc>
              <a:spcBef>
                <a:spcPct val="20000"/>
              </a:spcBef>
              <a:spcAft>
                <a:spcPts val="0"/>
              </a:spcAft>
              <a:buClrTx/>
              <a:buSzTx/>
              <a:buFontTx/>
              <a:buNone/>
              <a:tabLst/>
              <a:defRPr/>
            </a:pPr>
            <a:endParaRPr kumimoji="0" lang="en-US" altLang="ja-JP" sz="1200" b="0" i="0" u="none" strike="noStrike" kern="1200" cap="none" spc="0" normalizeH="0" baseline="0" noProof="0" dirty="0">
              <a:ln>
                <a:noFill/>
              </a:ln>
              <a:solidFill>
                <a:srgbClr val="7C6316"/>
              </a:solidFill>
              <a:effectLst/>
              <a:uLnTx/>
              <a:uFillTx/>
              <a:latin typeface="Calibri" panose="020F0502020204030204" pitchFamily="34" charset="0"/>
              <a:cs typeface="Calibri" charset="0"/>
            </a:endParaRPr>
          </a:p>
          <a:p>
            <a:pPr marL="0" marR="0" lvl="0" indent="0" algn="l" defTabSz="914400" rtl="0" eaLnBrk="1" fontAlgn="auto" latinLnBrk="0" hangingPunct="1">
              <a:lnSpc>
                <a:spcPct val="85000"/>
              </a:lnSpc>
              <a:spcBef>
                <a:spcPct val="20000"/>
              </a:spcBef>
              <a:spcAft>
                <a:spcPts val="0"/>
              </a:spcAft>
              <a:buClrTx/>
              <a:buSzTx/>
              <a:buFontTx/>
              <a:buNone/>
              <a:tabLst/>
              <a:defRPr/>
            </a:pPr>
            <a:endParaRPr kumimoji="0" lang="en-US" altLang="ja-JP" sz="1200" b="0" i="0" u="none" strike="noStrike" kern="1200" cap="none" spc="0" normalizeH="0" baseline="0" noProof="0" dirty="0">
              <a:ln>
                <a:noFill/>
              </a:ln>
              <a:solidFill>
                <a:srgbClr val="7C6316"/>
              </a:solidFill>
              <a:effectLst/>
              <a:uLnTx/>
              <a:uFillTx/>
              <a:latin typeface="Calibri" panose="020F0502020204030204" pitchFamily="34" charset="0"/>
              <a:cs typeface="Calibri" charset="0"/>
            </a:endParaRPr>
          </a:p>
          <a:p>
            <a:pPr marL="0" marR="0" lvl="0" indent="0" algn="l" defTabSz="914400" rtl="0" eaLnBrk="1" fontAlgn="auto" latinLnBrk="0" hangingPunct="1">
              <a:lnSpc>
                <a:spcPct val="85000"/>
              </a:lnSpc>
              <a:spcBef>
                <a:spcPct val="20000"/>
              </a:spcBef>
              <a:spcAft>
                <a:spcPts val="0"/>
              </a:spcAft>
              <a:buClrTx/>
              <a:buSzTx/>
              <a:buFontTx/>
              <a:buNone/>
              <a:tabLst/>
              <a:defRPr/>
            </a:pPr>
            <a:endParaRPr kumimoji="0" lang="en-US" altLang="ja-JP" sz="1200" b="0" i="0" u="none" strike="noStrike" kern="1200" cap="none" spc="0" normalizeH="0" baseline="0" noProof="0" dirty="0">
              <a:ln>
                <a:noFill/>
              </a:ln>
              <a:solidFill>
                <a:srgbClr val="7C6316"/>
              </a:solidFill>
              <a:effectLst/>
              <a:uLnTx/>
              <a:uFillTx/>
              <a:latin typeface="Calibri" panose="020F0502020204030204" pitchFamily="34" charset="0"/>
              <a:cs typeface="Calibri" charset="0"/>
            </a:endParaRPr>
          </a:p>
          <a:p>
            <a:pPr marL="0" marR="0" lvl="0" indent="0" algn="l" defTabSz="914400" rtl="0" eaLnBrk="1" fontAlgn="auto" latinLnBrk="0" hangingPunct="1">
              <a:lnSpc>
                <a:spcPct val="85000"/>
              </a:lnSpc>
              <a:spcBef>
                <a:spcPct val="20000"/>
              </a:spcBef>
              <a:spcAft>
                <a:spcPts val="0"/>
              </a:spcAft>
              <a:buClrTx/>
              <a:buSzTx/>
              <a:buFontTx/>
              <a:buNone/>
              <a:tabLst/>
              <a:defRPr/>
            </a:pPr>
            <a:endParaRPr kumimoji="0" lang="en-US" altLang="ja-JP" sz="1200" b="0" i="0" u="none" strike="noStrike" kern="1200" cap="none" spc="0" normalizeH="0" baseline="0" noProof="0" dirty="0">
              <a:ln>
                <a:noFill/>
              </a:ln>
              <a:solidFill>
                <a:srgbClr val="7C6316"/>
              </a:solidFill>
              <a:effectLst/>
              <a:uLnTx/>
              <a:uFillTx/>
              <a:latin typeface="Calibri" panose="020F0502020204030204" pitchFamily="34" charset="0"/>
              <a:cs typeface="Calibri" charset="0"/>
            </a:endParaRPr>
          </a:p>
          <a:p>
            <a:pPr marL="0" marR="0" lvl="0" indent="0" algn="l" defTabSz="914400" rtl="0" eaLnBrk="1" fontAlgn="auto" latinLnBrk="0" hangingPunct="1">
              <a:lnSpc>
                <a:spcPct val="85000"/>
              </a:lnSpc>
              <a:spcBef>
                <a:spcPct val="20000"/>
              </a:spcBef>
              <a:spcAft>
                <a:spcPts val="0"/>
              </a:spcAft>
              <a:buClrTx/>
              <a:buSzTx/>
              <a:buFontTx/>
              <a:buNone/>
              <a:tabLst/>
              <a:defRPr/>
            </a:pPr>
            <a:endParaRPr kumimoji="0" lang="en-US" altLang="ja-JP" sz="1200" b="0" i="0" u="none" strike="noStrike" kern="1200" cap="none" spc="0" normalizeH="0" baseline="0" noProof="0" dirty="0">
              <a:ln>
                <a:noFill/>
              </a:ln>
              <a:solidFill>
                <a:srgbClr val="7C6316"/>
              </a:solidFill>
              <a:effectLst/>
              <a:uLnTx/>
              <a:uFillTx/>
              <a:latin typeface="Calibri" panose="020F0502020204030204" pitchFamily="34" charset="0"/>
              <a:cs typeface="Calibri" charset="0"/>
            </a:endParaRPr>
          </a:p>
          <a:p>
            <a:pPr marL="0" marR="0" lvl="0" indent="0" algn="l" defTabSz="914400" rtl="0" eaLnBrk="1" fontAlgn="auto" latinLnBrk="0" hangingPunct="1">
              <a:lnSpc>
                <a:spcPct val="85000"/>
              </a:lnSpc>
              <a:spcBef>
                <a:spcPct val="20000"/>
              </a:spcBef>
              <a:spcAft>
                <a:spcPts val="0"/>
              </a:spcAft>
              <a:buClrTx/>
              <a:buSzTx/>
              <a:buFontTx/>
              <a:buNone/>
              <a:tabLst/>
              <a:defRPr/>
            </a:pPr>
            <a:endParaRPr kumimoji="0" lang="en-US" altLang="ja-JP" sz="1200" b="0" i="0" u="none" strike="noStrike" kern="1200" cap="none" spc="0" normalizeH="0" baseline="0" noProof="0" dirty="0">
              <a:ln>
                <a:noFill/>
              </a:ln>
              <a:solidFill>
                <a:srgbClr val="7C6316"/>
              </a:solidFill>
              <a:effectLst/>
              <a:uLnTx/>
              <a:uFillTx/>
              <a:latin typeface="Calibri" panose="020F0502020204030204" pitchFamily="34" charset="0"/>
              <a:cs typeface="Calibri" charset="0"/>
            </a:endParaRPr>
          </a:p>
          <a:p>
            <a:pPr marL="0" marR="0" lvl="0" indent="0" algn="l" defTabSz="914400" rtl="0" eaLnBrk="1" fontAlgn="auto" latinLnBrk="0" hangingPunct="1">
              <a:lnSpc>
                <a:spcPct val="85000"/>
              </a:lnSpc>
              <a:spcBef>
                <a:spcPct val="20000"/>
              </a:spcBef>
              <a:spcAft>
                <a:spcPts val="0"/>
              </a:spcAft>
              <a:buClrTx/>
              <a:buSzTx/>
              <a:buFontTx/>
              <a:buNone/>
              <a:tabLst/>
              <a:defRPr/>
            </a:pPr>
            <a:endParaRPr kumimoji="0" lang="en-US" altLang="ja-JP" sz="1200" b="0" i="0" u="none" strike="noStrike" kern="1200" cap="none" spc="0" normalizeH="0" baseline="0" noProof="0" dirty="0">
              <a:ln>
                <a:noFill/>
              </a:ln>
              <a:solidFill>
                <a:srgbClr val="7C6316"/>
              </a:solidFill>
              <a:effectLst/>
              <a:uLnTx/>
              <a:uFillTx/>
              <a:latin typeface="Calibri" panose="020F0502020204030204" pitchFamily="34" charset="0"/>
              <a:cs typeface="Calibri" charset="0"/>
            </a:endParaRPr>
          </a:p>
          <a:p>
            <a:pPr marL="0" marR="0" lvl="0" indent="0" algn="l" defTabSz="914400" rtl="0" eaLnBrk="1" fontAlgn="auto" latinLnBrk="0" hangingPunct="1">
              <a:lnSpc>
                <a:spcPct val="85000"/>
              </a:lnSpc>
              <a:spcBef>
                <a:spcPct val="20000"/>
              </a:spcBef>
              <a:spcAft>
                <a:spcPts val="0"/>
              </a:spcAft>
              <a:buClrTx/>
              <a:buSzTx/>
              <a:buFontTx/>
              <a:buNone/>
              <a:tabLst/>
              <a:defRPr/>
            </a:pPr>
            <a:endParaRPr kumimoji="0" lang="en-US" sz="1200" b="0" i="0" u="none" strike="noStrike" kern="1200" cap="none" spc="0" normalizeH="0" baseline="0" noProof="0" dirty="0">
              <a:ln>
                <a:noFill/>
              </a:ln>
              <a:solidFill>
                <a:srgbClr val="7C6316"/>
              </a:solidFill>
              <a:effectLst/>
              <a:uLnTx/>
              <a:uFillTx/>
              <a:latin typeface="Calibri" panose="020F0502020204030204" pitchFamily="34" charset="0"/>
              <a:ea typeface="+mn-ea"/>
              <a:cs typeface="Calibri" charset="0"/>
            </a:endParaRPr>
          </a:p>
        </p:txBody>
      </p:sp>
      <p:sp>
        <p:nvSpPr>
          <p:cNvPr id="5" name="Rectangle 4" descr="alt=&quot;&quot;"/>
          <p:cNvSpPr/>
          <p:nvPr/>
        </p:nvSpPr>
        <p:spPr>
          <a:xfrm>
            <a:off x="6318254" y="2483753"/>
            <a:ext cx="2491979" cy="571500"/>
          </a:xfrm>
          <a:prstGeom prst="rect">
            <a:avLst/>
          </a:prstGeom>
          <a:solidFill>
            <a:srgbClr val="D8BEE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85000"/>
              </a:lnSpc>
              <a:spcBef>
                <a:spcPct val="2000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6" name="Rectangle 5" descr="alt=&quot;&quot;"/>
          <p:cNvSpPr/>
          <p:nvPr/>
        </p:nvSpPr>
        <p:spPr>
          <a:xfrm>
            <a:off x="6320040" y="3119547"/>
            <a:ext cx="2488406" cy="571500"/>
          </a:xfrm>
          <a:prstGeom prst="rect">
            <a:avLst/>
          </a:prstGeom>
          <a:solidFill>
            <a:srgbClr val="D8BEE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85000"/>
              </a:lnSpc>
              <a:spcBef>
                <a:spcPct val="2000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7" name="Rectangle 6" descr="Assessment"/>
          <p:cNvSpPr/>
          <p:nvPr/>
        </p:nvSpPr>
        <p:spPr>
          <a:xfrm>
            <a:off x="6318254" y="3775581"/>
            <a:ext cx="2491979" cy="571500"/>
          </a:xfrm>
          <a:prstGeom prst="rect">
            <a:avLst/>
          </a:prstGeom>
          <a:solidFill>
            <a:srgbClr val="FFFFA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85000"/>
              </a:lnSpc>
              <a:spcBef>
                <a:spcPct val="2000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8" name="Rectangle 7" descr="alt=&quot;&quot;"/>
          <p:cNvSpPr/>
          <p:nvPr/>
        </p:nvSpPr>
        <p:spPr>
          <a:xfrm>
            <a:off x="6318254" y="4417328"/>
            <a:ext cx="2491979" cy="571500"/>
          </a:xfrm>
          <a:prstGeom prst="rect">
            <a:avLst/>
          </a:prstGeom>
          <a:solidFill>
            <a:srgbClr val="D8BEE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85000"/>
              </a:lnSpc>
              <a:spcBef>
                <a:spcPct val="2000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49159" name="TextBox 8"/>
          <p:cNvSpPr txBox="1">
            <a:spLocks noChangeArrowheads="1"/>
          </p:cNvSpPr>
          <p:nvPr/>
        </p:nvSpPr>
        <p:spPr bwMode="auto">
          <a:xfrm>
            <a:off x="6964168" y="2643298"/>
            <a:ext cx="1200150" cy="2689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bg2"/>
                </a:solidFill>
                <a:latin typeface="Georgia" charset="0"/>
                <a:ea typeface="ＭＳ Ｐゴシック" charset="0"/>
                <a:cs typeface="ＭＳ Ｐゴシック" charset="0"/>
              </a:defRPr>
            </a:lvl1pPr>
            <a:lvl2pPr marL="742950" indent="-285750">
              <a:defRPr sz="2400">
                <a:solidFill>
                  <a:schemeClr val="bg2"/>
                </a:solidFill>
                <a:latin typeface="Georgia" charset="0"/>
                <a:ea typeface="ＭＳ Ｐゴシック" charset="0"/>
              </a:defRPr>
            </a:lvl2pPr>
            <a:lvl3pPr marL="1143000" indent="-228600">
              <a:defRPr sz="2400">
                <a:solidFill>
                  <a:schemeClr val="bg2"/>
                </a:solidFill>
                <a:latin typeface="Georgia" charset="0"/>
                <a:ea typeface="ＭＳ Ｐゴシック" charset="0"/>
              </a:defRPr>
            </a:lvl3pPr>
            <a:lvl4pPr marL="1600200" indent="-228600">
              <a:defRPr sz="2400">
                <a:solidFill>
                  <a:schemeClr val="bg2"/>
                </a:solidFill>
                <a:latin typeface="Georgia" charset="0"/>
                <a:ea typeface="ＭＳ Ｐゴシック" charset="0"/>
              </a:defRPr>
            </a:lvl4pPr>
            <a:lvl5pPr marL="2057400" indent="-228600">
              <a:defRPr sz="2400">
                <a:solidFill>
                  <a:schemeClr val="bg2"/>
                </a:solidFill>
                <a:latin typeface="Georgia" charset="0"/>
                <a:ea typeface="ＭＳ Ｐゴシック" charset="0"/>
              </a:defRPr>
            </a:lvl5pPr>
            <a:lvl6pPr marL="2514600" indent="-228600" eaLnBrk="0" fontAlgn="base" hangingPunct="0">
              <a:spcBef>
                <a:spcPct val="0"/>
              </a:spcBef>
              <a:spcAft>
                <a:spcPct val="0"/>
              </a:spcAft>
              <a:defRPr sz="2400">
                <a:solidFill>
                  <a:schemeClr val="bg2"/>
                </a:solidFill>
                <a:latin typeface="Georgia" charset="0"/>
                <a:ea typeface="ＭＳ Ｐゴシック" charset="0"/>
              </a:defRPr>
            </a:lvl6pPr>
            <a:lvl7pPr marL="2971800" indent="-228600" eaLnBrk="0" fontAlgn="base" hangingPunct="0">
              <a:spcBef>
                <a:spcPct val="0"/>
              </a:spcBef>
              <a:spcAft>
                <a:spcPct val="0"/>
              </a:spcAft>
              <a:defRPr sz="2400">
                <a:solidFill>
                  <a:schemeClr val="bg2"/>
                </a:solidFill>
                <a:latin typeface="Georgia" charset="0"/>
                <a:ea typeface="ＭＳ Ｐゴシック" charset="0"/>
              </a:defRPr>
            </a:lvl7pPr>
            <a:lvl8pPr marL="3429000" indent="-228600" eaLnBrk="0" fontAlgn="base" hangingPunct="0">
              <a:spcBef>
                <a:spcPct val="0"/>
              </a:spcBef>
              <a:spcAft>
                <a:spcPct val="0"/>
              </a:spcAft>
              <a:defRPr sz="2400">
                <a:solidFill>
                  <a:schemeClr val="bg2"/>
                </a:solidFill>
                <a:latin typeface="Georgia" charset="0"/>
                <a:ea typeface="ＭＳ Ｐゴシック" charset="0"/>
              </a:defRPr>
            </a:lvl8pPr>
            <a:lvl9pPr marL="3886200" indent="-228600" eaLnBrk="0" fontAlgn="base" hangingPunct="0">
              <a:spcBef>
                <a:spcPct val="0"/>
              </a:spcBef>
              <a:spcAft>
                <a:spcPct val="0"/>
              </a:spcAft>
              <a:defRPr sz="2400">
                <a:solidFill>
                  <a:schemeClr val="bg2"/>
                </a:solidFill>
                <a:latin typeface="Georgia" charset="0"/>
                <a:ea typeface="ＭＳ Ｐゴシック" charset="0"/>
              </a:defRPr>
            </a:lvl9pPr>
          </a:lstStyle>
          <a:p>
            <a:pPr marL="0" marR="0" lvl="0" indent="0" algn="ctr" defTabSz="914400" rtl="0" eaLnBrk="1" fontAlgn="auto" latinLnBrk="0" hangingPunct="1">
              <a:lnSpc>
                <a:spcPct val="85000"/>
              </a:lnSpc>
              <a:spcBef>
                <a:spcPct val="20000"/>
              </a:spcBef>
              <a:spcAft>
                <a:spcPts val="0"/>
              </a:spcAft>
              <a:buClrTx/>
              <a:buSzTx/>
              <a:buFontTx/>
              <a:buNone/>
              <a:tabLst/>
              <a:defRPr/>
            </a:pPr>
            <a:r>
              <a:rPr kumimoji="0" lang="en-US" sz="1350" b="1" i="0" u="none" strike="noStrike" kern="1200" cap="none" spc="0" normalizeH="0" baseline="0" noProof="0">
                <a:ln>
                  <a:noFill/>
                </a:ln>
                <a:solidFill>
                  <a:srgbClr val="000000"/>
                </a:solidFill>
                <a:effectLst/>
                <a:uLnTx/>
                <a:uFillTx/>
                <a:latin typeface="Calibri" charset="0"/>
                <a:ea typeface="ＭＳ Ｐゴシック" charset="0"/>
              </a:rPr>
              <a:t>SITUATION</a:t>
            </a:r>
          </a:p>
        </p:txBody>
      </p:sp>
      <p:sp>
        <p:nvSpPr>
          <p:cNvPr id="49160" name="TextBox 9"/>
          <p:cNvSpPr txBox="1">
            <a:spLocks noChangeArrowheads="1"/>
          </p:cNvSpPr>
          <p:nvPr/>
        </p:nvSpPr>
        <p:spPr bwMode="auto">
          <a:xfrm>
            <a:off x="6734378" y="3277901"/>
            <a:ext cx="1659731" cy="2689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bg2"/>
                </a:solidFill>
                <a:latin typeface="Georgia" charset="0"/>
                <a:ea typeface="ＭＳ Ｐゴシック" charset="0"/>
                <a:cs typeface="ＭＳ Ｐゴシック" charset="0"/>
              </a:defRPr>
            </a:lvl1pPr>
            <a:lvl2pPr marL="742950" indent="-285750">
              <a:defRPr sz="2400">
                <a:solidFill>
                  <a:schemeClr val="bg2"/>
                </a:solidFill>
                <a:latin typeface="Georgia" charset="0"/>
                <a:ea typeface="ＭＳ Ｐゴシック" charset="0"/>
              </a:defRPr>
            </a:lvl2pPr>
            <a:lvl3pPr marL="1143000" indent="-228600">
              <a:defRPr sz="2400">
                <a:solidFill>
                  <a:schemeClr val="bg2"/>
                </a:solidFill>
                <a:latin typeface="Georgia" charset="0"/>
                <a:ea typeface="ＭＳ Ｐゴシック" charset="0"/>
              </a:defRPr>
            </a:lvl3pPr>
            <a:lvl4pPr marL="1600200" indent="-228600">
              <a:defRPr sz="2400">
                <a:solidFill>
                  <a:schemeClr val="bg2"/>
                </a:solidFill>
                <a:latin typeface="Georgia" charset="0"/>
                <a:ea typeface="ＭＳ Ｐゴシック" charset="0"/>
              </a:defRPr>
            </a:lvl4pPr>
            <a:lvl5pPr marL="2057400" indent="-228600">
              <a:defRPr sz="2400">
                <a:solidFill>
                  <a:schemeClr val="bg2"/>
                </a:solidFill>
                <a:latin typeface="Georgia" charset="0"/>
                <a:ea typeface="ＭＳ Ｐゴシック" charset="0"/>
              </a:defRPr>
            </a:lvl5pPr>
            <a:lvl6pPr marL="2514600" indent="-228600" eaLnBrk="0" fontAlgn="base" hangingPunct="0">
              <a:spcBef>
                <a:spcPct val="0"/>
              </a:spcBef>
              <a:spcAft>
                <a:spcPct val="0"/>
              </a:spcAft>
              <a:defRPr sz="2400">
                <a:solidFill>
                  <a:schemeClr val="bg2"/>
                </a:solidFill>
                <a:latin typeface="Georgia" charset="0"/>
                <a:ea typeface="ＭＳ Ｐゴシック" charset="0"/>
              </a:defRPr>
            </a:lvl6pPr>
            <a:lvl7pPr marL="2971800" indent="-228600" eaLnBrk="0" fontAlgn="base" hangingPunct="0">
              <a:spcBef>
                <a:spcPct val="0"/>
              </a:spcBef>
              <a:spcAft>
                <a:spcPct val="0"/>
              </a:spcAft>
              <a:defRPr sz="2400">
                <a:solidFill>
                  <a:schemeClr val="bg2"/>
                </a:solidFill>
                <a:latin typeface="Georgia" charset="0"/>
                <a:ea typeface="ＭＳ Ｐゴシック" charset="0"/>
              </a:defRPr>
            </a:lvl7pPr>
            <a:lvl8pPr marL="3429000" indent="-228600" eaLnBrk="0" fontAlgn="base" hangingPunct="0">
              <a:spcBef>
                <a:spcPct val="0"/>
              </a:spcBef>
              <a:spcAft>
                <a:spcPct val="0"/>
              </a:spcAft>
              <a:defRPr sz="2400">
                <a:solidFill>
                  <a:schemeClr val="bg2"/>
                </a:solidFill>
                <a:latin typeface="Georgia" charset="0"/>
                <a:ea typeface="ＭＳ Ｐゴシック" charset="0"/>
              </a:defRPr>
            </a:lvl8pPr>
            <a:lvl9pPr marL="3886200" indent="-228600" eaLnBrk="0" fontAlgn="base" hangingPunct="0">
              <a:spcBef>
                <a:spcPct val="0"/>
              </a:spcBef>
              <a:spcAft>
                <a:spcPct val="0"/>
              </a:spcAft>
              <a:defRPr sz="2400">
                <a:solidFill>
                  <a:schemeClr val="bg2"/>
                </a:solidFill>
                <a:latin typeface="Georgia" charset="0"/>
                <a:ea typeface="ＭＳ Ｐゴシック" charset="0"/>
              </a:defRPr>
            </a:lvl9pPr>
          </a:lstStyle>
          <a:p>
            <a:pPr marL="0" marR="0" lvl="0" indent="0" algn="ctr" defTabSz="914400" rtl="0" eaLnBrk="1" fontAlgn="auto" latinLnBrk="0" hangingPunct="1">
              <a:lnSpc>
                <a:spcPct val="85000"/>
              </a:lnSpc>
              <a:spcBef>
                <a:spcPct val="20000"/>
              </a:spcBef>
              <a:spcAft>
                <a:spcPts val="0"/>
              </a:spcAft>
              <a:buClrTx/>
              <a:buSzTx/>
              <a:buFontTx/>
              <a:buNone/>
              <a:tabLst/>
              <a:defRPr/>
            </a:pPr>
            <a:r>
              <a:rPr kumimoji="0" lang="en-US" sz="1350" b="1" i="0" u="none" strike="noStrike" kern="1200" cap="none" spc="0" normalizeH="0" baseline="0" noProof="0">
                <a:ln>
                  <a:noFill/>
                </a:ln>
                <a:solidFill>
                  <a:srgbClr val="000000"/>
                </a:solidFill>
                <a:effectLst/>
                <a:uLnTx/>
                <a:uFillTx/>
                <a:latin typeface="Calibri" charset="0"/>
                <a:ea typeface="ＭＳ Ｐゴシック" charset="0"/>
              </a:rPr>
              <a:t>BACKGROUND</a:t>
            </a:r>
          </a:p>
        </p:txBody>
      </p:sp>
      <p:sp>
        <p:nvSpPr>
          <p:cNvPr id="49161" name="TextBox 10"/>
          <p:cNvSpPr txBox="1">
            <a:spLocks noChangeArrowheads="1"/>
          </p:cNvSpPr>
          <p:nvPr/>
        </p:nvSpPr>
        <p:spPr bwMode="auto">
          <a:xfrm>
            <a:off x="6734378" y="3935126"/>
            <a:ext cx="1659731" cy="2689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bg2"/>
                </a:solidFill>
                <a:latin typeface="Georgia" charset="0"/>
                <a:ea typeface="ＭＳ Ｐゴシック" charset="0"/>
                <a:cs typeface="ＭＳ Ｐゴシック" charset="0"/>
              </a:defRPr>
            </a:lvl1pPr>
            <a:lvl2pPr marL="742950" indent="-285750">
              <a:defRPr sz="2400">
                <a:solidFill>
                  <a:schemeClr val="bg2"/>
                </a:solidFill>
                <a:latin typeface="Georgia" charset="0"/>
                <a:ea typeface="ＭＳ Ｐゴシック" charset="0"/>
              </a:defRPr>
            </a:lvl2pPr>
            <a:lvl3pPr marL="1143000" indent="-228600">
              <a:defRPr sz="2400">
                <a:solidFill>
                  <a:schemeClr val="bg2"/>
                </a:solidFill>
                <a:latin typeface="Georgia" charset="0"/>
                <a:ea typeface="ＭＳ Ｐゴシック" charset="0"/>
              </a:defRPr>
            </a:lvl3pPr>
            <a:lvl4pPr marL="1600200" indent="-228600">
              <a:defRPr sz="2400">
                <a:solidFill>
                  <a:schemeClr val="bg2"/>
                </a:solidFill>
                <a:latin typeface="Georgia" charset="0"/>
                <a:ea typeface="ＭＳ Ｐゴシック" charset="0"/>
              </a:defRPr>
            </a:lvl4pPr>
            <a:lvl5pPr marL="2057400" indent="-228600">
              <a:defRPr sz="2400">
                <a:solidFill>
                  <a:schemeClr val="bg2"/>
                </a:solidFill>
                <a:latin typeface="Georgia" charset="0"/>
                <a:ea typeface="ＭＳ Ｐゴシック" charset="0"/>
              </a:defRPr>
            </a:lvl5pPr>
            <a:lvl6pPr marL="2514600" indent="-228600" eaLnBrk="0" fontAlgn="base" hangingPunct="0">
              <a:spcBef>
                <a:spcPct val="0"/>
              </a:spcBef>
              <a:spcAft>
                <a:spcPct val="0"/>
              </a:spcAft>
              <a:defRPr sz="2400">
                <a:solidFill>
                  <a:schemeClr val="bg2"/>
                </a:solidFill>
                <a:latin typeface="Georgia" charset="0"/>
                <a:ea typeface="ＭＳ Ｐゴシック" charset="0"/>
              </a:defRPr>
            </a:lvl6pPr>
            <a:lvl7pPr marL="2971800" indent="-228600" eaLnBrk="0" fontAlgn="base" hangingPunct="0">
              <a:spcBef>
                <a:spcPct val="0"/>
              </a:spcBef>
              <a:spcAft>
                <a:spcPct val="0"/>
              </a:spcAft>
              <a:defRPr sz="2400">
                <a:solidFill>
                  <a:schemeClr val="bg2"/>
                </a:solidFill>
                <a:latin typeface="Georgia" charset="0"/>
                <a:ea typeface="ＭＳ Ｐゴシック" charset="0"/>
              </a:defRPr>
            </a:lvl7pPr>
            <a:lvl8pPr marL="3429000" indent="-228600" eaLnBrk="0" fontAlgn="base" hangingPunct="0">
              <a:spcBef>
                <a:spcPct val="0"/>
              </a:spcBef>
              <a:spcAft>
                <a:spcPct val="0"/>
              </a:spcAft>
              <a:defRPr sz="2400">
                <a:solidFill>
                  <a:schemeClr val="bg2"/>
                </a:solidFill>
                <a:latin typeface="Georgia" charset="0"/>
                <a:ea typeface="ＭＳ Ｐゴシック" charset="0"/>
              </a:defRPr>
            </a:lvl8pPr>
            <a:lvl9pPr marL="3886200" indent="-228600" eaLnBrk="0" fontAlgn="base" hangingPunct="0">
              <a:spcBef>
                <a:spcPct val="0"/>
              </a:spcBef>
              <a:spcAft>
                <a:spcPct val="0"/>
              </a:spcAft>
              <a:defRPr sz="2400">
                <a:solidFill>
                  <a:schemeClr val="bg2"/>
                </a:solidFill>
                <a:latin typeface="Georgia" charset="0"/>
                <a:ea typeface="ＭＳ Ｐゴシック" charset="0"/>
              </a:defRPr>
            </a:lvl9pPr>
          </a:lstStyle>
          <a:p>
            <a:pPr marL="0" marR="0" lvl="0" indent="0" algn="ctr" defTabSz="914400" rtl="0" eaLnBrk="1" fontAlgn="auto" latinLnBrk="0" hangingPunct="1">
              <a:lnSpc>
                <a:spcPct val="85000"/>
              </a:lnSpc>
              <a:spcBef>
                <a:spcPct val="20000"/>
              </a:spcBef>
              <a:spcAft>
                <a:spcPts val="0"/>
              </a:spcAft>
              <a:buClrTx/>
              <a:buSzTx/>
              <a:buFontTx/>
              <a:buNone/>
              <a:tabLst/>
              <a:defRPr/>
            </a:pPr>
            <a:r>
              <a:rPr kumimoji="0" lang="en-US" sz="1350" b="1" i="0" u="none" strike="noStrike" kern="1200" cap="none" spc="0" normalizeH="0" baseline="0" noProof="0">
                <a:ln>
                  <a:noFill/>
                </a:ln>
                <a:solidFill>
                  <a:srgbClr val="000000"/>
                </a:solidFill>
                <a:effectLst/>
                <a:uLnTx/>
                <a:uFillTx/>
                <a:latin typeface="Calibri" charset="0"/>
                <a:ea typeface="ＭＳ Ｐゴシック" charset="0"/>
              </a:rPr>
              <a:t>ASSESSMENT</a:t>
            </a:r>
          </a:p>
        </p:txBody>
      </p:sp>
      <p:sp>
        <p:nvSpPr>
          <p:cNvPr id="49162" name="TextBox 11"/>
          <p:cNvSpPr txBox="1">
            <a:spLocks noChangeArrowheads="1"/>
          </p:cNvSpPr>
          <p:nvPr/>
        </p:nvSpPr>
        <p:spPr bwMode="auto">
          <a:xfrm>
            <a:off x="6707588" y="4531628"/>
            <a:ext cx="1713310" cy="2689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bg2"/>
                </a:solidFill>
                <a:latin typeface="Georgia" charset="0"/>
                <a:ea typeface="ＭＳ Ｐゴシック" charset="0"/>
                <a:cs typeface="ＭＳ Ｐゴシック" charset="0"/>
              </a:defRPr>
            </a:lvl1pPr>
            <a:lvl2pPr marL="742950" indent="-285750">
              <a:defRPr sz="2400">
                <a:solidFill>
                  <a:schemeClr val="bg2"/>
                </a:solidFill>
                <a:latin typeface="Georgia" charset="0"/>
                <a:ea typeface="ＭＳ Ｐゴシック" charset="0"/>
              </a:defRPr>
            </a:lvl2pPr>
            <a:lvl3pPr marL="1143000" indent="-228600">
              <a:defRPr sz="2400">
                <a:solidFill>
                  <a:schemeClr val="bg2"/>
                </a:solidFill>
                <a:latin typeface="Georgia" charset="0"/>
                <a:ea typeface="ＭＳ Ｐゴシック" charset="0"/>
              </a:defRPr>
            </a:lvl3pPr>
            <a:lvl4pPr marL="1600200" indent="-228600">
              <a:defRPr sz="2400">
                <a:solidFill>
                  <a:schemeClr val="bg2"/>
                </a:solidFill>
                <a:latin typeface="Georgia" charset="0"/>
                <a:ea typeface="ＭＳ Ｐゴシック" charset="0"/>
              </a:defRPr>
            </a:lvl4pPr>
            <a:lvl5pPr marL="2057400" indent="-228600">
              <a:defRPr sz="2400">
                <a:solidFill>
                  <a:schemeClr val="bg2"/>
                </a:solidFill>
                <a:latin typeface="Georgia" charset="0"/>
                <a:ea typeface="ＭＳ Ｐゴシック" charset="0"/>
              </a:defRPr>
            </a:lvl5pPr>
            <a:lvl6pPr marL="2514600" indent="-228600" eaLnBrk="0" fontAlgn="base" hangingPunct="0">
              <a:spcBef>
                <a:spcPct val="0"/>
              </a:spcBef>
              <a:spcAft>
                <a:spcPct val="0"/>
              </a:spcAft>
              <a:defRPr sz="2400">
                <a:solidFill>
                  <a:schemeClr val="bg2"/>
                </a:solidFill>
                <a:latin typeface="Georgia" charset="0"/>
                <a:ea typeface="ＭＳ Ｐゴシック" charset="0"/>
              </a:defRPr>
            </a:lvl6pPr>
            <a:lvl7pPr marL="2971800" indent="-228600" eaLnBrk="0" fontAlgn="base" hangingPunct="0">
              <a:spcBef>
                <a:spcPct val="0"/>
              </a:spcBef>
              <a:spcAft>
                <a:spcPct val="0"/>
              </a:spcAft>
              <a:defRPr sz="2400">
                <a:solidFill>
                  <a:schemeClr val="bg2"/>
                </a:solidFill>
                <a:latin typeface="Georgia" charset="0"/>
                <a:ea typeface="ＭＳ Ｐゴシック" charset="0"/>
              </a:defRPr>
            </a:lvl7pPr>
            <a:lvl8pPr marL="3429000" indent="-228600" eaLnBrk="0" fontAlgn="base" hangingPunct="0">
              <a:spcBef>
                <a:spcPct val="0"/>
              </a:spcBef>
              <a:spcAft>
                <a:spcPct val="0"/>
              </a:spcAft>
              <a:defRPr sz="2400">
                <a:solidFill>
                  <a:schemeClr val="bg2"/>
                </a:solidFill>
                <a:latin typeface="Georgia" charset="0"/>
                <a:ea typeface="ＭＳ Ｐゴシック" charset="0"/>
              </a:defRPr>
            </a:lvl8pPr>
            <a:lvl9pPr marL="3886200" indent="-228600" eaLnBrk="0" fontAlgn="base" hangingPunct="0">
              <a:spcBef>
                <a:spcPct val="0"/>
              </a:spcBef>
              <a:spcAft>
                <a:spcPct val="0"/>
              </a:spcAft>
              <a:defRPr sz="2400">
                <a:solidFill>
                  <a:schemeClr val="bg2"/>
                </a:solidFill>
                <a:latin typeface="Georgia" charset="0"/>
                <a:ea typeface="ＭＳ Ｐゴシック" charset="0"/>
              </a:defRPr>
            </a:lvl9pPr>
          </a:lstStyle>
          <a:p>
            <a:pPr marL="0" marR="0" lvl="0" indent="0" algn="ctr" defTabSz="914400" rtl="0" eaLnBrk="1" fontAlgn="auto" latinLnBrk="0" hangingPunct="1">
              <a:lnSpc>
                <a:spcPct val="85000"/>
              </a:lnSpc>
              <a:spcBef>
                <a:spcPct val="20000"/>
              </a:spcBef>
              <a:spcAft>
                <a:spcPts val="0"/>
              </a:spcAft>
              <a:buClrTx/>
              <a:buSzTx/>
              <a:buFontTx/>
              <a:buNone/>
              <a:tabLst/>
              <a:defRPr/>
            </a:pPr>
            <a:r>
              <a:rPr kumimoji="0" lang="en-US" sz="1350" b="1" i="0" u="none" strike="noStrike" kern="1200" cap="none" spc="0" normalizeH="0" baseline="0" noProof="0" dirty="0">
                <a:ln>
                  <a:noFill/>
                </a:ln>
                <a:solidFill>
                  <a:srgbClr val="000000"/>
                </a:solidFill>
                <a:effectLst/>
                <a:uLnTx/>
                <a:uFillTx/>
                <a:latin typeface="Calibri" charset="0"/>
                <a:ea typeface="ＭＳ Ｐゴシック" charset="0"/>
              </a:rPr>
              <a:t>RECOMMENDATION</a:t>
            </a:r>
          </a:p>
        </p:txBody>
      </p:sp>
      <p:sp>
        <p:nvSpPr>
          <p:cNvPr id="13" name="Rectangle 12" descr="alt=&quot;&quot;"/>
          <p:cNvSpPr/>
          <p:nvPr/>
        </p:nvSpPr>
        <p:spPr>
          <a:xfrm>
            <a:off x="6323612" y="1863437"/>
            <a:ext cx="2481263" cy="571500"/>
          </a:xfrm>
          <a:prstGeom prst="rect">
            <a:avLst/>
          </a:prstGeom>
          <a:solidFill>
            <a:srgbClr val="D8BEE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85000"/>
              </a:lnSpc>
              <a:spcBef>
                <a:spcPct val="2000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49164" name="TextBox 13"/>
          <p:cNvSpPr txBox="1">
            <a:spLocks noChangeArrowheads="1"/>
          </p:cNvSpPr>
          <p:nvPr/>
        </p:nvSpPr>
        <p:spPr bwMode="auto">
          <a:xfrm>
            <a:off x="6734378" y="2021791"/>
            <a:ext cx="1659731" cy="2689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bg2"/>
                </a:solidFill>
                <a:latin typeface="Georgia" charset="0"/>
                <a:ea typeface="ＭＳ Ｐゴシック" charset="0"/>
                <a:cs typeface="ＭＳ Ｐゴシック" charset="0"/>
              </a:defRPr>
            </a:lvl1pPr>
            <a:lvl2pPr marL="742950" indent="-285750">
              <a:defRPr sz="2400">
                <a:solidFill>
                  <a:schemeClr val="bg2"/>
                </a:solidFill>
                <a:latin typeface="Georgia" charset="0"/>
                <a:ea typeface="ＭＳ Ｐゴシック" charset="0"/>
              </a:defRPr>
            </a:lvl2pPr>
            <a:lvl3pPr marL="1143000" indent="-228600">
              <a:defRPr sz="2400">
                <a:solidFill>
                  <a:schemeClr val="bg2"/>
                </a:solidFill>
                <a:latin typeface="Georgia" charset="0"/>
                <a:ea typeface="ＭＳ Ｐゴシック" charset="0"/>
              </a:defRPr>
            </a:lvl3pPr>
            <a:lvl4pPr marL="1600200" indent="-228600">
              <a:defRPr sz="2400">
                <a:solidFill>
                  <a:schemeClr val="bg2"/>
                </a:solidFill>
                <a:latin typeface="Georgia" charset="0"/>
                <a:ea typeface="ＭＳ Ｐゴシック" charset="0"/>
              </a:defRPr>
            </a:lvl4pPr>
            <a:lvl5pPr marL="2057400" indent="-228600">
              <a:defRPr sz="2400">
                <a:solidFill>
                  <a:schemeClr val="bg2"/>
                </a:solidFill>
                <a:latin typeface="Georgia" charset="0"/>
                <a:ea typeface="ＭＳ Ｐゴシック" charset="0"/>
              </a:defRPr>
            </a:lvl5pPr>
            <a:lvl6pPr marL="2514600" indent="-228600" eaLnBrk="0" fontAlgn="base" hangingPunct="0">
              <a:spcBef>
                <a:spcPct val="0"/>
              </a:spcBef>
              <a:spcAft>
                <a:spcPct val="0"/>
              </a:spcAft>
              <a:defRPr sz="2400">
                <a:solidFill>
                  <a:schemeClr val="bg2"/>
                </a:solidFill>
                <a:latin typeface="Georgia" charset="0"/>
                <a:ea typeface="ＭＳ Ｐゴシック" charset="0"/>
              </a:defRPr>
            </a:lvl6pPr>
            <a:lvl7pPr marL="2971800" indent="-228600" eaLnBrk="0" fontAlgn="base" hangingPunct="0">
              <a:spcBef>
                <a:spcPct val="0"/>
              </a:spcBef>
              <a:spcAft>
                <a:spcPct val="0"/>
              </a:spcAft>
              <a:defRPr sz="2400">
                <a:solidFill>
                  <a:schemeClr val="bg2"/>
                </a:solidFill>
                <a:latin typeface="Georgia" charset="0"/>
                <a:ea typeface="ＭＳ Ｐゴシック" charset="0"/>
              </a:defRPr>
            </a:lvl7pPr>
            <a:lvl8pPr marL="3429000" indent="-228600" eaLnBrk="0" fontAlgn="base" hangingPunct="0">
              <a:spcBef>
                <a:spcPct val="0"/>
              </a:spcBef>
              <a:spcAft>
                <a:spcPct val="0"/>
              </a:spcAft>
              <a:defRPr sz="2400">
                <a:solidFill>
                  <a:schemeClr val="bg2"/>
                </a:solidFill>
                <a:latin typeface="Georgia" charset="0"/>
                <a:ea typeface="ＭＳ Ｐゴシック" charset="0"/>
              </a:defRPr>
            </a:lvl8pPr>
            <a:lvl9pPr marL="3886200" indent="-228600" eaLnBrk="0" fontAlgn="base" hangingPunct="0">
              <a:spcBef>
                <a:spcPct val="0"/>
              </a:spcBef>
              <a:spcAft>
                <a:spcPct val="0"/>
              </a:spcAft>
              <a:defRPr sz="2400">
                <a:solidFill>
                  <a:schemeClr val="bg2"/>
                </a:solidFill>
                <a:latin typeface="Georgia" charset="0"/>
                <a:ea typeface="ＭＳ Ｐゴシック" charset="0"/>
              </a:defRPr>
            </a:lvl9pPr>
          </a:lstStyle>
          <a:p>
            <a:pPr marL="0" marR="0" lvl="0" indent="0" algn="ctr" defTabSz="914400" rtl="0" eaLnBrk="1" fontAlgn="auto" latinLnBrk="0" hangingPunct="1">
              <a:lnSpc>
                <a:spcPct val="85000"/>
              </a:lnSpc>
              <a:spcBef>
                <a:spcPct val="20000"/>
              </a:spcBef>
              <a:spcAft>
                <a:spcPts val="0"/>
              </a:spcAft>
              <a:buClrTx/>
              <a:buSzTx/>
              <a:buFontTx/>
              <a:buNone/>
              <a:tabLst/>
              <a:defRPr/>
            </a:pPr>
            <a:r>
              <a:rPr kumimoji="0" lang="en-US" sz="1350" b="1" i="0" u="none" strike="noStrike" kern="1200" cap="none" spc="0" normalizeH="0" baseline="0" noProof="0" dirty="0">
                <a:ln>
                  <a:noFill/>
                </a:ln>
                <a:solidFill>
                  <a:srgbClr val="000000"/>
                </a:solidFill>
                <a:effectLst/>
                <a:uLnTx/>
                <a:uFillTx/>
                <a:latin typeface="Calibri" charset="0"/>
                <a:ea typeface="ＭＳ Ｐゴシック" charset="0"/>
              </a:rPr>
              <a:t>INTRODUCTION</a:t>
            </a:r>
          </a:p>
        </p:txBody>
      </p:sp>
      <p:sp>
        <p:nvSpPr>
          <p:cNvPr id="22" name="TextBox 21"/>
          <p:cNvSpPr txBox="1"/>
          <p:nvPr/>
        </p:nvSpPr>
        <p:spPr>
          <a:xfrm>
            <a:off x="773846" y="5096676"/>
            <a:ext cx="5154825" cy="1015663"/>
          </a:xfrm>
          <a:prstGeom prst="rect">
            <a:avLst/>
          </a:prstGeom>
          <a:solidFill>
            <a:schemeClr val="bg1"/>
          </a:solidFill>
          <a:ln>
            <a:solidFill>
              <a:schemeClr val="tx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Calibri" panose="020F0502020204030204" pitchFamily="34" charset="0"/>
                <a:ea typeface="Times New Roman" charset="0"/>
                <a:cs typeface="Times New Roman" charset="0"/>
              </a:rPr>
              <a:t>Assessment: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Times New Roman" charset="0"/>
                <a:ea typeface="Times New Roman" charset="0"/>
                <a:cs typeface="Times New Roman" charset="0"/>
              </a:rPr>
              <a:t>							</a:t>
            </a:r>
            <a:endParaRPr kumimoji="0" lang="en-US" sz="1500" b="0" i="0" u="none" strike="noStrike" kern="1200" cap="none" spc="0" normalizeH="0" baseline="0" noProof="0" dirty="0">
              <a:ln>
                <a:noFill/>
              </a:ln>
              <a:solidFill>
                <a:srgbClr val="000000"/>
              </a:solidFill>
              <a:effectLst/>
              <a:uLnTx/>
              <a:uFillTx/>
              <a:latin typeface="Times New Roman" charset="0"/>
              <a:ea typeface="Times New Roman" charset="0"/>
              <a:cs typeface="Times New Roman"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000000"/>
              </a:solidFill>
              <a:effectLst/>
              <a:uLnTx/>
              <a:uFillTx/>
              <a:latin typeface="Times New Roman" charset="0"/>
              <a:ea typeface="Times New Roman" charset="0"/>
              <a:cs typeface="Times New Roman" charset="0"/>
            </a:endParaRPr>
          </a:p>
        </p:txBody>
      </p:sp>
      <p:sp>
        <p:nvSpPr>
          <p:cNvPr id="23" name="Rectangle 22"/>
          <p:cNvSpPr/>
          <p:nvPr/>
        </p:nvSpPr>
        <p:spPr>
          <a:xfrm>
            <a:off x="823023" y="5335225"/>
            <a:ext cx="4968177" cy="584775"/>
          </a:xfrm>
          <a:prstGeom prst="rect">
            <a:avLst/>
          </a:prstGeom>
        </p:spPr>
        <p:txBody>
          <a:bodyPr wrap="square">
            <a:spAutoFit/>
          </a:bodyPr>
          <a:lstStyle/>
          <a:p>
            <a:pPr marL="855663" lvl="1" indent="-855663">
              <a:buNone/>
            </a:pPr>
            <a:r>
              <a:rPr lang="en-US" sz="1600" dirty="0" smtClean="0"/>
              <a:t>Her BP is 178/98</a:t>
            </a:r>
            <a:r>
              <a:rPr lang="en-US" sz="1600" dirty="0"/>
              <a:t>, </a:t>
            </a:r>
            <a:r>
              <a:rPr lang="en-US" sz="1600" dirty="0" err="1"/>
              <a:t>Sats</a:t>
            </a:r>
            <a:r>
              <a:rPr lang="en-US" sz="1600" dirty="0"/>
              <a:t> 88%, lethargic. </a:t>
            </a:r>
            <a:r>
              <a:rPr lang="en-US" sz="1600" dirty="0" smtClean="0"/>
              <a:t>HR 122 </a:t>
            </a:r>
            <a:r>
              <a:rPr lang="en-US" sz="1600" dirty="0"/>
              <a:t>and </a:t>
            </a:r>
            <a:endParaRPr lang="en-US" sz="1600" dirty="0" smtClean="0"/>
          </a:p>
          <a:p>
            <a:pPr marL="855663" lvl="1" indent="-855663">
              <a:buNone/>
            </a:pPr>
            <a:r>
              <a:rPr lang="en-US" sz="1600" dirty="0" smtClean="0"/>
              <a:t>irregular</a:t>
            </a:r>
            <a:endParaRPr lang="en-US" sz="1600" dirty="0"/>
          </a:p>
        </p:txBody>
      </p:sp>
      <p:sp>
        <p:nvSpPr>
          <p:cNvPr id="24" name="TextBox 23"/>
          <p:cNvSpPr txBox="1"/>
          <p:nvPr/>
        </p:nvSpPr>
        <p:spPr>
          <a:xfrm>
            <a:off x="7774736" y="5772151"/>
            <a:ext cx="279244"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7C6316"/>
                </a:solidFill>
                <a:effectLst/>
                <a:uLnTx/>
                <a:uFillTx/>
                <a:latin typeface="Georgia"/>
                <a:ea typeface="+mn-ea"/>
                <a:cs typeface="+mn-cs"/>
              </a:rPr>
              <a:t>R</a:t>
            </a:r>
          </a:p>
        </p:txBody>
      </p:sp>
      <p:sp>
        <p:nvSpPr>
          <p:cNvPr id="25" name="TextBox 24"/>
          <p:cNvSpPr txBox="1"/>
          <p:nvPr/>
        </p:nvSpPr>
        <p:spPr>
          <a:xfrm>
            <a:off x="823023" y="1865045"/>
            <a:ext cx="5105648" cy="3108543"/>
          </a:xfrm>
          <a:prstGeom prst="rect">
            <a:avLst/>
          </a:prstGeom>
          <a:solidFill>
            <a:schemeClr val="bg1"/>
          </a:solidFill>
          <a:ln>
            <a:solidFill>
              <a:schemeClr val="tx2"/>
            </a:solidFill>
          </a:ln>
        </p:spPr>
        <p:txBody>
          <a:bodyPr wrap="square" rtlCol="0">
            <a:spAutoFit/>
          </a:bodyPr>
          <a:lstStyle/>
          <a:p>
            <a:pPr fontAlgn="base" hangingPunct="0"/>
            <a:r>
              <a:rPr lang="en-US" sz="1400" dirty="0">
                <a:latin typeface="Calibri" panose="020F0502020204030204" pitchFamily="34" charset="0"/>
                <a:cs typeface="Calibri" panose="020F0502020204030204" pitchFamily="34" charset="0"/>
              </a:rPr>
              <a:t>Minti, a 58 year old female with a history of A-fib and hypertension arrives to the clinic (echo lab) as a new patient. She has been living in Spokane until recently and was inconsistent, according to her daughter, with compliance with her meds and attending her appointments. So, her daughter has recently had her move in with her in West Seattle.  </a:t>
            </a:r>
          </a:p>
          <a:p>
            <a:pPr fontAlgn="base" hangingPunct="0"/>
            <a:r>
              <a:rPr lang="en-US" sz="1400" dirty="0" err="1">
                <a:latin typeface="Calibri" panose="020F0502020204030204" pitchFamily="34" charset="0"/>
                <a:cs typeface="Calibri" panose="020F0502020204030204" pitchFamily="34" charset="0"/>
              </a:rPr>
              <a:t>Minti’s</a:t>
            </a:r>
            <a:r>
              <a:rPr lang="en-US" sz="1400" dirty="0">
                <a:latin typeface="Calibri" panose="020F0502020204030204" pitchFamily="34" charset="0"/>
                <a:cs typeface="Calibri" panose="020F0502020204030204" pitchFamily="34" charset="0"/>
              </a:rPr>
              <a:t> daughter, who serves as </a:t>
            </a:r>
            <a:r>
              <a:rPr lang="en-US" sz="1400" dirty="0" smtClean="0">
                <a:latin typeface="Calibri" panose="020F0502020204030204" pitchFamily="34" charset="0"/>
                <a:cs typeface="Calibri" panose="020F0502020204030204" pitchFamily="34" charset="0"/>
              </a:rPr>
              <a:t>her mom’s </a:t>
            </a:r>
            <a:r>
              <a:rPr lang="en-US" sz="1400" dirty="0">
                <a:latin typeface="Calibri" panose="020F0502020204030204" pitchFamily="34" charset="0"/>
                <a:cs typeface="Calibri" panose="020F0502020204030204" pitchFamily="34" charset="0"/>
              </a:rPr>
              <a:t>interpreter, tells the front desk person that Minti has been lethargic and has had a cough for three days.  The MA finishes rooming the patient and takes admit vitals which are:  Temp 37.8, HR 122 and irregular, BP 178/98, </a:t>
            </a:r>
            <a:r>
              <a:rPr lang="en-US" sz="1400" dirty="0" err="1">
                <a:latin typeface="Calibri" panose="020F0502020204030204" pitchFamily="34" charset="0"/>
                <a:cs typeface="Calibri" panose="020F0502020204030204" pitchFamily="34" charset="0"/>
              </a:rPr>
              <a:t>Sats</a:t>
            </a:r>
            <a:r>
              <a:rPr lang="en-US" sz="1400" dirty="0">
                <a:latin typeface="Calibri" panose="020F0502020204030204" pitchFamily="34" charset="0"/>
                <a:cs typeface="Calibri" panose="020F0502020204030204" pitchFamily="34" charset="0"/>
              </a:rPr>
              <a:t> 88% and RR is 28. The mom appears to be having some difficulty breathing. Her daughter is concerned because she thinks her mom is not taking her meds consistently.  She also has three children, which will make it hard for her to care for her mom.  </a:t>
            </a:r>
          </a:p>
        </p:txBody>
      </p:sp>
    </p:spTree>
    <p:extLst>
      <p:ext uri="{BB962C8B-B14F-4D97-AF65-F5344CB8AC3E}">
        <p14:creationId xmlns:p14="http://schemas.microsoft.com/office/powerpoint/2010/main" val="1288786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ChangeArrowheads="1"/>
          </p:cNvSpPr>
          <p:nvPr/>
        </p:nvSpPr>
        <p:spPr bwMode="auto">
          <a:xfrm>
            <a:off x="1217964" y="845605"/>
            <a:ext cx="6556772" cy="37625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85000"/>
              </a:lnSpc>
              <a:spcBef>
                <a:spcPct val="20000"/>
              </a:spcBef>
              <a:spcAft>
                <a:spcPts val="0"/>
              </a:spcAft>
              <a:buClrTx/>
              <a:buSzTx/>
              <a:buFontTx/>
              <a:buNone/>
              <a:tabLst/>
              <a:defRPr/>
            </a:pPr>
            <a:r>
              <a:rPr kumimoji="0" lang="en-US" sz="1800" b="1" i="0" u="none" strike="noStrike" kern="1200" cap="none" spc="0" normalizeH="0" baseline="0" noProof="0" dirty="0">
                <a:ln>
                  <a:noFill/>
                </a:ln>
                <a:solidFill>
                  <a:srgbClr val="7C6316"/>
                </a:solidFill>
                <a:effectLst/>
                <a:uLnTx/>
                <a:uFillTx/>
                <a:latin typeface="Calibri" panose="020F0502020204030204" pitchFamily="34" charset="0"/>
                <a:ea typeface="Times New Roman" charset="0"/>
                <a:cs typeface="Times New Roman" charset="0"/>
              </a:rPr>
              <a:t>Recommendation:</a:t>
            </a:r>
            <a:r>
              <a:rPr kumimoji="0" lang="en-US" sz="1800" b="0" i="0" u="none" strike="noStrike" kern="1200" cap="none" spc="0" normalizeH="0" baseline="0" noProof="0" dirty="0">
                <a:ln>
                  <a:noFill/>
                </a:ln>
                <a:solidFill>
                  <a:srgbClr val="7C6316"/>
                </a:solidFill>
                <a:effectLst/>
                <a:uLnTx/>
                <a:uFillTx/>
                <a:latin typeface="Calibri" panose="020F0502020204030204" pitchFamily="34" charset="0"/>
                <a:ea typeface="Times New Roman" charset="0"/>
                <a:cs typeface="Times New Roman" charset="0"/>
              </a:rPr>
              <a:t>  </a:t>
            </a:r>
          </a:p>
          <a:p>
            <a:pPr marL="0" marR="0" lvl="0" indent="0" algn="l" defTabSz="914400" rtl="0" eaLnBrk="1" fontAlgn="auto" latinLnBrk="0" hangingPunct="1">
              <a:lnSpc>
                <a:spcPct val="85000"/>
              </a:lnSpc>
              <a:spcBef>
                <a:spcPct val="20000"/>
              </a:spcBef>
              <a:spcAft>
                <a:spcPts val="0"/>
              </a:spcAft>
              <a:buClrTx/>
              <a:buSzTx/>
              <a:buFontTx/>
              <a:buNone/>
              <a:tabLst/>
              <a:defRPr/>
            </a:pPr>
            <a:r>
              <a:rPr kumimoji="0" lang="en-US" sz="1800" b="0" i="0" u="none" strike="noStrike" kern="1200" cap="none" spc="0" normalizeH="0" baseline="0" noProof="0" dirty="0">
                <a:ln>
                  <a:noFill/>
                </a:ln>
                <a:solidFill>
                  <a:srgbClr val="7C6316"/>
                </a:solidFill>
                <a:effectLst/>
                <a:uLnTx/>
                <a:uFillTx/>
                <a:latin typeface="Calibri" panose="020F0502020204030204" pitchFamily="34" charset="0"/>
                <a:ea typeface="Times New Roman" charset="0"/>
                <a:cs typeface="Times New Roman" charset="0"/>
              </a:rPr>
              <a:t>Make a recommendation for what you think should happen next </a:t>
            </a:r>
            <a:r>
              <a:rPr kumimoji="0" lang="mr-IN" sz="1800" b="0" i="0" u="none" strike="noStrike" kern="1200" cap="none" spc="0" normalizeH="0" baseline="0" noProof="0" dirty="0">
                <a:ln>
                  <a:noFill/>
                </a:ln>
                <a:solidFill>
                  <a:srgbClr val="7C6316"/>
                </a:solidFill>
                <a:effectLst/>
                <a:uLnTx/>
                <a:uFillTx/>
                <a:latin typeface="Calibri" panose="020F0502020204030204" pitchFamily="34" charset="0"/>
                <a:ea typeface="Times New Roman" charset="0"/>
                <a:cs typeface="Times New Roman" charset="0"/>
              </a:rPr>
              <a:t>–</a:t>
            </a:r>
            <a:r>
              <a:rPr kumimoji="0" lang="en-US" sz="1800" b="0" i="0" u="none" strike="noStrike" kern="1200" cap="none" spc="0" normalizeH="0" baseline="0" noProof="0" dirty="0">
                <a:ln>
                  <a:noFill/>
                </a:ln>
                <a:solidFill>
                  <a:srgbClr val="7C6316"/>
                </a:solidFill>
                <a:effectLst/>
                <a:uLnTx/>
                <a:uFillTx/>
                <a:latin typeface="Calibri" panose="020F0502020204030204" pitchFamily="34" charset="0"/>
                <a:ea typeface="Times New Roman" charset="0"/>
                <a:cs typeface="Times New Roman" charset="0"/>
              </a:rPr>
              <a:t> NOT ”what do you want to do?”</a:t>
            </a:r>
            <a:endParaRPr kumimoji="0" lang="en-US" altLang="ja-JP" sz="1800" b="0" i="0" u="none" strike="noStrike" kern="1200" cap="none" spc="0" normalizeH="0" baseline="0" noProof="0" dirty="0">
              <a:ln>
                <a:noFill/>
              </a:ln>
              <a:solidFill>
                <a:srgbClr val="7C6316"/>
              </a:solidFill>
              <a:effectLst/>
              <a:uLnTx/>
              <a:uFillTx/>
              <a:latin typeface="Calibri" panose="020F0502020204030204" pitchFamily="34" charset="0"/>
              <a:ea typeface="Times New Roman" charset="0"/>
              <a:cs typeface="Times New Roman" charset="0"/>
            </a:endParaRPr>
          </a:p>
          <a:p>
            <a:pPr marL="0" marR="0" lvl="0" indent="0" algn="l" defTabSz="914400" rtl="0" eaLnBrk="1" fontAlgn="auto" latinLnBrk="0" hangingPunct="1">
              <a:lnSpc>
                <a:spcPct val="85000"/>
              </a:lnSpc>
              <a:spcBef>
                <a:spcPct val="20000"/>
              </a:spcBef>
              <a:spcAft>
                <a:spcPts val="0"/>
              </a:spcAft>
              <a:buClrTx/>
              <a:buSzTx/>
              <a:buFontTx/>
              <a:buNone/>
              <a:tabLst/>
              <a:defRPr/>
            </a:pPr>
            <a:endParaRPr kumimoji="0" lang="en-US" altLang="ja-JP" sz="1200" b="0" i="0" u="none" strike="noStrike" kern="1200" cap="none" spc="0" normalizeH="0" baseline="0" noProof="0" dirty="0">
              <a:ln>
                <a:noFill/>
              </a:ln>
              <a:solidFill>
                <a:srgbClr val="7C6316"/>
              </a:solidFill>
              <a:effectLst/>
              <a:uLnTx/>
              <a:uFillTx/>
              <a:latin typeface="Calibri" panose="020F0502020204030204" pitchFamily="34" charset="0"/>
              <a:cs typeface="Calibri" charset="0"/>
            </a:endParaRPr>
          </a:p>
          <a:p>
            <a:pPr marL="0" marR="0" lvl="0" indent="0" algn="l" defTabSz="914400" rtl="0" eaLnBrk="1" fontAlgn="auto" latinLnBrk="0" hangingPunct="1">
              <a:lnSpc>
                <a:spcPct val="85000"/>
              </a:lnSpc>
              <a:spcBef>
                <a:spcPct val="20000"/>
              </a:spcBef>
              <a:spcAft>
                <a:spcPts val="0"/>
              </a:spcAft>
              <a:buClrTx/>
              <a:buSzTx/>
              <a:buFontTx/>
              <a:buNone/>
              <a:tabLst/>
              <a:defRPr/>
            </a:pPr>
            <a:endParaRPr kumimoji="0" lang="en-US" altLang="ja-JP" sz="1200" b="0" i="0" u="none" strike="noStrike" kern="1200" cap="none" spc="0" normalizeH="0" baseline="0" noProof="0" dirty="0">
              <a:ln>
                <a:noFill/>
              </a:ln>
              <a:solidFill>
                <a:srgbClr val="7C6316"/>
              </a:solidFill>
              <a:effectLst/>
              <a:uLnTx/>
              <a:uFillTx/>
              <a:latin typeface="Calibri" panose="020F0502020204030204" pitchFamily="34" charset="0"/>
              <a:cs typeface="Calibri" charset="0"/>
            </a:endParaRPr>
          </a:p>
          <a:p>
            <a:pPr marL="0" marR="0" lvl="0" indent="0" algn="l" defTabSz="914400" rtl="0" eaLnBrk="1" fontAlgn="auto" latinLnBrk="0" hangingPunct="1">
              <a:lnSpc>
                <a:spcPct val="85000"/>
              </a:lnSpc>
              <a:spcBef>
                <a:spcPct val="20000"/>
              </a:spcBef>
              <a:spcAft>
                <a:spcPts val="0"/>
              </a:spcAft>
              <a:buClrTx/>
              <a:buSzTx/>
              <a:buFontTx/>
              <a:buNone/>
              <a:tabLst/>
              <a:defRPr/>
            </a:pPr>
            <a:endParaRPr kumimoji="0" lang="en-US" altLang="ja-JP" sz="1200" b="0" i="0" u="none" strike="noStrike" kern="1200" cap="none" spc="0" normalizeH="0" baseline="0" noProof="0" dirty="0">
              <a:ln>
                <a:noFill/>
              </a:ln>
              <a:solidFill>
                <a:srgbClr val="7C6316"/>
              </a:solidFill>
              <a:effectLst/>
              <a:uLnTx/>
              <a:uFillTx/>
              <a:latin typeface="Calibri" panose="020F0502020204030204" pitchFamily="34" charset="0"/>
              <a:cs typeface="Calibri" charset="0"/>
            </a:endParaRPr>
          </a:p>
          <a:p>
            <a:pPr marL="0" marR="0" lvl="0" indent="0" algn="l" defTabSz="914400" rtl="0" eaLnBrk="1" fontAlgn="auto" latinLnBrk="0" hangingPunct="1">
              <a:lnSpc>
                <a:spcPct val="85000"/>
              </a:lnSpc>
              <a:spcBef>
                <a:spcPct val="20000"/>
              </a:spcBef>
              <a:spcAft>
                <a:spcPts val="0"/>
              </a:spcAft>
              <a:buClrTx/>
              <a:buSzTx/>
              <a:buFontTx/>
              <a:buNone/>
              <a:tabLst/>
              <a:defRPr/>
            </a:pPr>
            <a:endParaRPr kumimoji="0" lang="en-US" altLang="ja-JP" sz="1200" b="0" i="0" u="none" strike="noStrike" kern="1200" cap="none" spc="0" normalizeH="0" baseline="0" noProof="0" dirty="0">
              <a:ln>
                <a:noFill/>
              </a:ln>
              <a:solidFill>
                <a:srgbClr val="7C6316"/>
              </a:solidFill>
              <a:effectLst/>
              <a:uLnTx/>
              <a:uFillTx/>
              <a:latin typeface="Calibri" panose="020F0502020204030204" pitchFamily="34" charset="0"/>
              <a:cs typeface="Calibri" charset="0"/>
            </a:endParaRPr>
          </a:p>
          <a:p>
            <a:pPr marL="0" marR="0" lvl="0" indent="0" algn="l" defTabSz="914400" rtl="0" eaLnBrk="1" fontAlgn="auto" latinLnBrk="0" hangingPunct="1">
              <a:lnSpc>
                <a:spcPct val="85000"/>
              </a:lnSpc>
              <a:spcBef>
                <a:spcPct val="20000"/>
              </a:spcBef>
              <a:spcAft>
                <a:spcPts val="0"/>
              </a:spcAft>
              <a:buClrTx/>
              <a:buSzTx/>
              <a:buFontTx/>
              <a:buNone/>
              <a:tabLst/>
              <a:defRPr/>
            </a:pPr>
            <a:endParaRPr kumimoji="0" lang="en-US" altLang="ja-JP" sz="1200" b="0" i="0" u="none" strike="noStrike" kern="1200" cap="none" spc="0" normalizeH="0" baseline="0" noProof="0" dirty="0">
              <a:ln>
                <a:noFill/>
              </a:ln>
              <a:solidFill>
                <a:srgbClr val="7C6316"/>
              </a:solidFill>
              <a:effectLst/>
              <a:uLnTx/>
              <a:uFillTx/>
              <a:latin typeface="Calibri" panose="020F0502020204030204" pitchFamily="34" charset="0"/>
              <a:cs typeface="Calibri" charset="0"/>
            </a:endParaRPr>
          </a:p>
          <a:p>
            <a:pPr marL="0" marR="0" lvl="0" indent="0" algn="l" defTabSz="914400" rtl="0" eaLnBrk="1" fontAlgn="auto" latinLnBrk="0" hangingPunct="1">
              <a:lnSpc>
                <a:spcPct val="85000"/>
              </a:lnSpc>
              <a:spcBef>
                <a:spcPct val="20000"/>
              </a:spcBef>
              <a:spcAft>
                <a:spcPts val="0"/>
              </a:spcAft>
              <a:buClrTx/>
              <a:buSzTx/>
              <a:buFontTx/>
              <a:buNone/>
              <a:tabLst/>
              <a:defRPr/>
            </a:pPr>
            <a:endParaRPr kumimoji="0" lang="en-US" altLang="ja-JP" sz="1200" b="0" i="0" u="none" strike="noStrike" kern="1200" cap="none" spc="0" normalizeH="0" baseline="0" noProof="0" dirty="0">
              <a:ln>
                <a:noFill/>
              </a:ln>
              <a:solidFill>
                <a:srgbClr val="7C6316"/>
              </a:solidFill>
              <a:effectLst/>
              <a:uLnTx/>
              <a:uFillTx/>
              <a:latin typeface="Calibri" panose="020F0502020204030204" pitchFamily="34" charset="0"/>
              <a:cs typeface="Calibri" charset="0"/>
            </a:endParaRPr>
          </a:p>
          <a:p>
            <a:pPr marL="0" marR="0" lvl="0" indent="0" algn="l" defTabSz="914400" rtl="0" eaLnBrk="1" fontAlgn="auto" latinLnBrk="0" hangingPunct="1">
              <a:lnSpc>
                <a:spcPct val="85000"/>
              </a:lnSpc>
              <a:spcBef>
                <a:spcPct val="20000"/>
              </a:spcBef>
              <a:spcAft>
                <a:spcPts val="0"/>
              </a:spcAft>
              <a:buClrTx/>
              <a:buSzTx/>
              <a:buFontTx/>
              <a:buNone/>
              <a:tabLst/>
              <a:defRPr/>
            </a:pPr>
            <a:endParaRPr kumimoji="0" lang="en-US" altLang="ja-JP" sz="1200" b="0" i="0" u="none" strike="noStrike" kern="1200" cap="none" spc="0" normalizeH="0" baseline="0" noProof="0" dirty="0">
              <a:ln>
                <a:noFill/>
              </a:ln>
              <a:solidFill>
                <a:srgbClr val="7C6316"/>
              </a:solidFill>
              <a:effectLst/>
              <a:uLnTx/>
              <a:uFillTx/>
              <a:latin typeface="Calibri" panose="020F0502020204030204" pitchFamily="34" charset="0"/>
              <a:cs typeface="Calibri" charset="0"/>
            </a:endParaRPr>
          </a:p>
          <a:p>
            <a:pPr marL="0" marR="0" lvl="0" indent="0" algn="l" defTabSz="914400" rtl="0" eaLnBrk="1" fontAlgn="auto" latinLnBrk="0" hangingPunct="1">
              <a:lnSpc>
                <a:spcPct val="85000"/>
              </a:lnSpc>
              <a:spcBef>
                <a:spcPct val="20000"/>
              </a:spcBef>
              <a:spcAft>
                <a:spcPts val="0"/>
              </a:spcAft>
              <a:buClrTx/>
              <a:buSzTx/>
              <a:buFontTx/>
              <a:buNone/>
              <a:tabLst/>
              <a:defRPr/>
            </a:pPr>
            <a:endParaRPr kumimoji="0" lang="en-US" altLang="ja-JP" sz="1200" b="0" i="0" u="none" strike="noStrike" kern="1200" cap="none" spc="0" normalizeH="0" baseline="0" noProof="0" dirty="0">
              <a:ln>
                <a:noFill/>
              </a:ln>
              <a:solidFill>
                <a:srgbClr val="7C6316"/>
              </a:solidFill>
              <a:effectLst/>
              <a:uLnTx/>
              <a:uFillTx/>
              <a:latin typeface="Calibri" panose="020F0502020204030204" pitchFamily="34" charset="0"/>
              <a:cs typeface="Calibri" charset="0"/>
            </a:endParaRPr>
          </a:p>
          <a:p>
            <a:pPr marL="0" marR="0" lvl="0" indent="0" algn="l" defTabSz="914400" rtl="0" eaLnBrk="1" fontAlgn="auto" latinLnBrk="0" hangingPunct="1">
              <a:lnSpc>
                <a:spcPct val="85000"/>
              </a:lnSpc>
              <a:spcBef>
                <a:spcPct val="20000"/>
              </a:spcBef>
              <a:spcAft>
                <a:spcPts val="0"/>
              </a:spcAft>
              <a:buClrTx/>
              <a:buSzTx/>
              <a:buFontTx/>
              <a:buNone/>
              <a:tabLst/>
              <a:defRPr/>
            </a:pPr>
            <a:endParaRPr kumimoji="0" lang="en-US" altLang="ja-JP" sz="1200" b="0" i="0" u="none" strike="noStrike" kern="1200" cap="none" spc="0" normalizeH="0" baseline="0" noProof="0" dirty="0">
              <a:ln>
                <a:noFill/>
              </a:ln>
              <a:solidFill>
                <a:srgbClr val="7C6316"/>
              </a:solidFill>
              <a:effectLst/>
              <a:uLnTx/>
              <a:uFillTx/>
              <a:latin typeface="Calibri" panose="020F0502020204030204" pitchFamily="34" charset="0"/>
              <a:cs typeface="Calibri" charset="0"/>
            </a:endParaRPr>
          </a:p>
          <a:p>
            <a:pPr marL="0" marR="0" lvl="0" indent="0" algn="l" defTabSz="914400" rtl="0" eaLnBrk="1" fontAlgn="auto" latinLnBrk="0" hangingPunct="1">
              <a:lnSpc>
                <a:spcPct val="85000"/>
              </a:lnSpc>
              <a:spcBef>
                <a:spcPct val="20000"/>
              </a:spcBef>
              <a:spcAft>
                <a:spcPts val="0"/>
              </a:spcAft>
              <a:buClrTx/>
              <a:buSzTx/>
              <a:buFontTx/>
              <a:buNone/>
              <a:tabLst/>
              <a:defRPr/>
            </a:pPr>
            <a:endParaRPr kumimoji="0" lang="en-US" altLang="ja-JP" sz="1200" b="0" i="0" u="none" strike="noStrike" kern="1200" cap="none" spc="0" normalizeH="0" baseline="0" noProof="0" dirty="0">
              <a:ln>
                <a:noFill/>
              </a:ln>
              <a:solidFill>
                <a:srgbClr val="7C6316"/>
              </a:solidFill>
              <a:effectLst/>
              <a:uLnTx/>
              <a:uFillTx/>
              <a:latin typeface="Calibri" panose="020F0502020204030204" pitchFamily="34" charset="0"/>
              <a:cs typeface="Calibri" charset="0"/>
            </a:endParaRPr>
          </a:p>
          <a:p>
            <a:pPr marL="0" marR="0" lvl="0" indent="0" algn="l" defTabSz="914400" rtl="0" eaLnBrk="1" fontAlgn="auto" latinLnBrk="0" hangingPunct="1">
              <a:lnSpc>
                <a:spcPct val="85000"/>
              </a:lnSpc>
              <a:spcBef>
                <a:spcPct val="20000"/>
              </a:spcBef>
              <a:spcAft>
                <a:spcPts val="0"/>
              </a:spcAft>
              <a:buClrTx/>
              <a:buSzTx/>
              <a:buFontTx/>
              <a:buNone/>
              <a:tabLst/>
              <a:defRPr/>
            </a:pPr>
            <a:endParaRPr kumimoji="0" lang="en-US" altLang="ja-JP" sz="1200" b="0" i="0" u="none" strike="noStrike" kern="1200" cap="none" spc="0" normalizeH="0" baseline="0" noProof="0" dirty="0">
              <a:ln>
                <a:noFill/>
              </a:ln>
              <a:solidFill>
                <a:srgbClr val="7C6316"/>
              </a:solidFill>
              <a:effectLst/>
              <a:uLnTx/>
              <a:uFillTx/>
              <a:latin typeface="Calibri" panose="020F0502020204030204" pitchFamily="34" charset="0"/>
              <a:cs typeface="Calibri" charset="0"/>
            </a:endParaRPr>
          </a:p>
          <a:p>
            <a:pPr marL="0" marR="0" lvl="0" indent="0" algn="l" defTabSz="914400" rtl="0" eaLnBrk="1" fontAlgn="auto" latinLnBrk="0" hangingPunct="1">
              <a:lnSpc>
                <a:spcPct val="85000"/>
              </a:lnSpc>
              <a:spcBef>
                <a:spcPct val="20000"/>
              </a:spcBef>
              <a:spcAft>
                <a:spcPts val="0"/>
              </a:spcAft>
              <a:buClrTx/>
              <a:buSzTx/>
              <a:buFontTx/>
              <a:buNone/>
              <a:tabLst/>
              <a:defRPr/>
            </a:pPr>
            <a:endParaRPr kumimoji="0" lang="en-US" altLang="ja-JP" sz="1200" b="0" i="0" u="none" strike="noStrike" kern="1200" cap="none" spc="0" normalizeH="0" baseline="0" noProof="0" dirty="0">
              <a:ln>
                <a:noFill/>
              </a:ln>
              <a:solidFill>
                <a:srgbClr val="7C6316"/>
              </a:solidFill>
              <a:effectLst/>
              <a:uLnTx/>
              <a:uFillTx/>
              <a:latin typeface="Calibri" panose="020F0502020204030204" pitchFamily="34" charset="0"/>
              <a:cs typeface="Calibri" charset="0"/>
            </a:endParaRPr>
          </a:p>
          <a:p>
            <a:pPr marL="0" marR="0" lvl="0" indent="0" algn="l" defTabSz="914400" rtl="0" eaLnBrk="1" fontAlgn="auto" latinLnBrk="0" hangingPunct="1">
              <a:lnSpc>
                <a:spcPct val="85000"/>
              </a:lnSpc>
              <a:spcBef>
                <a:spcPct val="20000"/>
              </a:spcBef>
              <a:spcAft>
                <a:spcPts val="0"/>
              </a:spcAft>
              <a:buClrTx/>
              <a:buSzTx/>
              <a:buFontTx/>
              <a:buNone/>
              <a:tabLst/>
              <a:defRPr/>
            </a:pPr>
            <a:endParaRPr kumimoji="0" lang="en-US" altLang="ja-JP" sz="1200" b="0" i="0" u="none" strike="noStrike" kern="1200" cap="none" spc="0" normalizeH="0" baseline="0" noProof="0" dirty="0">
              <a:ln>
                <a:noFill/>
              </a:ln>
              <a:solidFill>
                <a:srgbClr val="7C6316"/>
              </a:solidFill>
              <a:effectLst/>
              <a:uLnTx/>
              <a:uFillTx/>
              <a:latin typeface="Calibri" panose="020F0502020204030204" pitchFamily="34" charset="0"/>
              <a:cs typeface="Calibri" charset="0"/>
            </a:endParaRPr>
          </a:p>
          <a:p>
            <a:pPr marL="0" marR="0" lvl="0" indent="0" algn="l" defTabSz="914400" rtl="0" eaLnBrk="1" fontAlgn="auto" latinLnBrk="0" hangingPunct="1">
              <a:lnSpc>
                <a:spcPct val="85000"/>
              </a:lnSpc>
              <a:spcBef>
                <a:spcPct val="20000"/>
              </a:spcBef>
              <a:spcAft>
                <a:spcPts val="0"/>
              </a:spcAft>
              <a:buClrTx/>
              <a:buSzTx/>
              <a:buFontTx/>
              <a:buNone/>
              <a:tabLst/>
              <a:defRPr/>
            </a:pPr>
            <a:endParaRPr kumimoji="0" lang="en-US" altLang="ja-JP" sz="1200" b="0" i="0" u="none" strike="noStrike" kern="1200" cap="none" spc="0" normalizeH="0" baseline="0" noProof="0" dirty="0">
              <a:ln>
                <a:noFill/>
              </a:ln>
              <a:solidFill>
                <a:srgbClr val="7C6316"/>
              </a:solidFill>
              <a:effectLst/>
              <a:uLnTx/>
              <a:uFillTx/>
              <a:latin typeface="Calibri" panose="020F0502020204030204" pitchFamily="34" charset="0"/>
              <a:cs typeface="Calibri" charset="0"/>
            </a:endParaRPr>
          </a:p>
          <a:p>
            <a:pPr marL="0" marR="0" lvl="0" indent="0" algn="l" defTabSz="914400" rtl="0" eaLnBrk="1" fontAlgn="auto" latinLnBrk="0" hangingPunct="1">
              <a:lnSpc>
                <a:spcPct val="85000"/>
              </a:lnSpc>
              <a:spcBef>
                <a:spcPct val="20000"/>
              </a:spcBef>
              <a:spcAft>
                <a:spcPts val="0"/>
              </a:spcAft>
              <a:buClrTx/>
              <a:buSzTx/>
              <a:buFontTx/>
              <a:buNone/>
              <a:tabLst/>
              <a:defRPr/>
            </a:pPr>
            <a:endParaRPr kumimoji="0" lang="en-US" sz="1200" b="0" i="0" u="none" strike="noStrike" kern="1200" cap="none" spc="0" normalizeH="0" baseline="0" noProof="0" dirty="0">
              <a:ln>
                <a:noFill/>
              </a:ln>
              <a:solidFill>
                <a:srgbClr val="7C6316"/>
              </a:solidFill>
              <a:effectLst/>
              <a:uLnTx/>
              <a:uFillTx/>
              <a:latin typeface="Calibri" panose="020F0502020204030204" pitchFamily="34" charset="0"/>
              <a:ea typeface="+mn-ea"/>
              <a:cs typeface="Calibri" charset="0"/>
            </a:endParaRPr>
          </a:p>
        </p:txBody>
      </p:sp>
      <p:sp>
        <p:nvSpPr>
          <p:cNvPr id="5" name="Rectangle 4" descr="alt=&quot;&quot;"/>
          <p:cNvSpPr/>
          <p:nvPr/>
        </p:nvSpPr>
        <p:spPr>
          <a:xfrm>
            <a:off x="6172200" y="2345740"/>
            <a:ext cx="2491979" cy="571500"/>
          </a:xfrm>
          <a:prstGeom prst="rect">
            <a:avLst/>
          </a:prstGeom>
          <a:solidFill>
            <a:srgbClr val="D8BEE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85000"/>
              </a:lnSpc>
              <a:spcBef>
                <a:spcPct val="2000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6" name="Rectangle 5" descr="alt=&quot;&quot;"/>
          <p:cNvSpPr/>
          <p:nvPr/>
        </p:nvSpPr>
        <p:spPr>
          <a:xfrm>
            <a:off x="6173986" y="2981534"/>
            <a:ext cx="2488406" cy="571500"/>
          </a:xfrm>
          <a:prstGeom prst="rect">
            <a:avLst/>
          </a:prstGeom>
          <a:solidFill>
            <a:srgbClr val="D8BEE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85000"/>
              </a:lnSpc>
              <a:spcBef>
                <a:spcPct val="2000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7" name="Rectangle 6" descr="alt=&quot;&quot;"/>
          <p:cNvSpPr/>
          <p:nvPr/>
        </p:nvSpPr>
        <p:spPr>
          <a:xfrm>
            <a:off x="6172200" y="3637568"/>
            <a:ext cx="2491979" cy="571500"/>
          </a:xfrm>
          <a:prstGeom prst="rect">
            <a:avLst/>
          </a:prstGeom>
          <a:solidFill>
            <a:srgbClr val="D8BEE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85000"/>
              </a:lnSpc>
              <a:spcBef>
                <a:spcPct val="2000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8" name="Rectangle 7" descr="Recommendation"/>
          <p:cNvSpPr/>
          <p:nvPr/>
        </p:nvSpPr>
        <p:spPr>
          <a:xfrm>
            <a:off x="6172200" y="4279315"/>
            <a:ext cx="2491979" cy="571500"/>
          </a:xfrm>
          <a:prstGeom prst="rect">
            <a:avLst/>
          </a:prstGeom>
          <a:solidFill>
            <a:srgbClr val="FFFFA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85000"/>
              </a:lnSpc>
              <a:spcBef>
                <a:spcPct val="2000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51207" name="TextBox 8"/>
          <p:cNvSpPr txBox="1">
            <a:spLocks noChangeArrowheads="1"/>
          </p:cNvSpPr>
          <p:nvPr/>
        </p:nvSpPr>
        <p:spPr bwMode="auto">
          <a:xfrm>
            <a:off x="6818114" y="2505285"/>
            <a:ext cx="1200150" cy="2689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bg2"/>
                </a:solidFill>
                <a:latin typeface="Georgia" charset="0"/>
                <a:ea typeface="ＭＳ Ｐゴシック" charset="0"/>
                <a:cs typeface="ＭＳ Ｐゴシック" charset="0"/>
              </a:defRPr>
            </a:lvl1pPr>
            <a:lvl2pPr marL="742950" indent="-285750">
              <a:defRPr sz="2400">
                <a:solidFill>
                  <a:schemeClr val="bg2"/>
                </a:solidFill>
                <a:latin typeface="Georgia" charset="0"/>
                <a:ea typeface="ＭＳ Ｐゴシック" charset="0"/>
              </a:defRPr>
            </a:lvl2pPr>
            <a:lvl3pPr marL="1143000" indent="-228600">
              <a:defRPr sz="2400">
                <a:solidFill>
                  <a:schemeClr val="bg2"/>
                </a:solidFill>
                <a:latin typeface="Georgia" charset="0"/>
                <a:ea typeface="ＭＳ Ｐゴシック" charset="0"/>
              </a:defRPr>
            </a:lvl3pPr>
            <a:lvl4pPr marL="1600200" indent="-228600">
              <a:defRPr sz="2400">
                <a:solidFill>
                  <a:schemeClr val="bg2"/>
                </a:solidFill>
                <a:latin typeface="Georgia" charset="0"/>
                <a:ea typeface="ＭＳ Ｐゴシック" charset="0"/>
              </a:defRPr>
            </a:lvl4pPr>
            <a:lvl5pPr marL="2057400" indent="-228600">
              <a:defRPr sz="2400">
                <a:solidFill>
                  <a:schemeClr val="bg2"/>
                </a:solidFill>
                <a:latin typeface="Georgia" charset="0"/>
                <a:ea typeface="ＭＳ Ｐゴシック" charset="0"/>
              </a:defRPr>
            </a:lvl5pPr>
            <a:lvl6pPr marL="2514600" indent="-228600" eaLnBrk="0" fontAlgn="base" hangingPunct="0">
              <a:spcBef>
                <a:spcPct val="0"/>
              </a:spcBef>
              <a:spcAft>
                <a:spcPct val="0"/>
              </a:spcAft>
              <a:defRPr sz="2400">
                <a:solidFill>
                  <a:schemeClr val="bg2"/>
                </a:solidFill>
                <a:latin typeface="Georgia" charset="0"/>
                <a:ea typeface="ＭＳ Ｐゴシック" charset="0"/>
              </a:defRPr>
            </a:lvl6pPr>
            <a:lvl7pPr marL="2971800" indent="-228600" eaLnBrk="0" fontAlgn="base" hangingPunct="0">
              <a:spcBef>
                <a:spcPct val="0"/>
              </a:spcBef>
              <a:spcAft>
                <a:spcPct val="0"/>
              </a:spcAft>
              <a:defRPr sz="2400">
                <a:solidFill>
                  <a:schemeClr val="bg2"/>
                </a:solidFill>
                <a:latin typeface="Georgia" charset="0"/>
                <a:ea typeface="ＭＳ Ｐゴシック" charset="0"/>
              </a:defRPr>
            </a:lvl7pPr>
            <a:lvl8pPr marL="3429000" indent="-228600" eaLnBrk="0" fontAlgn="base" hangingPunct="0">
              <a:spcBef>
                <a:spcPct val="0"/>
              </a:spcBef>
              <a:spcAft>
                <a:spcPct val="0"/>
              </a:spcAft>
              <a:defRPr sz="2400">
                <a:solidFill>
                  <a:schemeClr val="bg2"/>
                </a:solidFill>
                <a:latin typeface="Georgia" charset="0"/>
                <a:ea typeface="ＭＳ Ｐゴシック" charset="0"/>
              </a:defRPr>
            </a:lvl8pPr>
            <a:lvl9pPr marL="3886200" indent="-228600" eaLnBrk="0" fontAlgn="base" hangingPunct="0">
              <a:spcBef>
                <a:spcPct val="0"/>
              </a:spcBef>
              <a:spcAft>
                <a:spcPct val="0"/>
              </a:spcAft>
              <a:defRPr sz="2400">
                <a:solidFill>
                  <a:schemeClr val="bg2"/>
                </a:solidFill>
                <a:latin typeface="Georgia" charset="0"/>
                <a:ea typeface="ＭＳ Ｐゴシック" charset="0"/>
              </a:defRPr>
            </a:lvl9pPr>
          </a:lstStyle>
          <a:p>
            <a:pPr marL="0" marR="0" lvl="0" indent="0" algn="ctr" defTabSz="914400" rtl="0" eaLnBrk="1" fontAlgn="auto" latinLnBrk="0" hangingPunct="1">
              <a:lnSpc>
                <a:spcPct val="85000"/>
              </a:lnSpc>
              <a:spcBef>
                <a:spcPct val="20000"/>
              </a:spcBef>
              <a:spcAft>
                <a:spcPts val="0"/>
              </a:spcAft>
              <a:buClrTx/>
              <a:buSzTx/>
              <a:buFontTx/>
              <a:buNone/>
              <a:tabLst/>
              <a:defRPr/>
            </a:pPr>
            <a:r>
              <a:rPr kumimoji="0" lang="en-US" sz="1350" b="1" i="0" u="none" strike="noStrike" kern="1200" cap="none" spc="0" normalizeH="0" baseline="0" noProof="0">
                <a:ln>
                  <a:noFill/>
                </a:ln>
                <a:solidFill>
                  <a:srgbClr val="000000"/>
                </a:solidFill>
                <a:effectLst/>
                <a:uLnTx/>
                <a:uFillTx/>
                <a:latin typeface="Calibri" charset="0"/>
                <a:ea typeface="ＭＳ Ｐゴシック" charset="0"/>
              </a:rPr>
              <a:t>SITUATION</a:t>
            </a:r>
          </a:p>
        </p:txBody>
      </p:sp>
      <p:sp>
        <p:nvSpPr>
          <p:cNvPr id="51208" name="TextBox 9"/>
          <p:cNvSpPr txBox="1">
            <a:spLocks noChangeArrowheads="1"/>
          </p:cNvSpPr>
          <p:nvPr/>
        </p:nvSpPr>
        <p:spPr bwMode="auto">
          <a:xfrm>
            <a:off x="6588324" y="3139888"/>
            <a:ext cx="1659731" cy="2689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bg2"/>
                </a:solidFill>
                <a:latin typeface="Georgia" charset="0"/>
                <a:ea typeface="ＭＳ Ｐゴシック" charset="0"/>
                <a:cs typeface="ＭＳ Ｐゴシック" charset="0"/>
              </a:defRPr>
            </a:lvl1pPr>
            <a:lvl2pPr marL="742950" indent="-285750">
              <a:defRPr sz="2400">
                <a:solidFill>
                  <a:schemeClr val="bg2"/>
                </a:solidFill>
                <a:latin typeface="Georgia" charset="0"/>
                <a:ea typeface="ＭＳ Ｐゴシック" charset="0"/>
              </a:defRPr>
            </a:lvl2pPr>
            <a:lvl3pPr marL="1143000" indent="-228600">
              <a:defRPr sz="2400">
                <a:solidFill>
                  <a:schemeClr val="bg2"/>
                </a:solidFill>
                <a:latin typeface="Georgia" charset="0"/>
                <a:ea typeface="ＭＳ Ｐゴシック" charset="0"/>
              </a:defRPr>
            </a:lvl3pPr>
            <a:lvl4pPr marL="1600200" indent="-228600">
              <a:defRPr sz="2400">
                <a:solidFill>
                  <a:schemeClr val="bg2"/>
                </a:solidFill>
                <a:latin typeface="Georgia" charset="0"/>
                <a:ea typeface="ＭＳ Ｐゴシック" charset="0"/>
              </a:defRPr>
            </a:lvl4pPr>
            <a:lvl5pPr marL="2057400" indent="-228600">
              <a:defRPr sz="2400">
                <a:solidFill>
                  <a:schemeClr val="bg2"/>
                </a:solidFill>
                <a:latin typeface="Georgia" charset="0"/>
                <a:ea typeface="ＭＳ Ｐゴシック" charset="0"/>
              </a:defRPr>
            </a:lvl5pPr>
            <a:lvl6pPr marL="2514600" indent="-228600" eaLnBrk="0" fontAlgn="base" hangingPunct="0">
              <a:spcBef>
                <a:spcPct val="0"/>
              </a:spcBef>
              <a:spcAft>
                <a:spcPct val="0"/>
              </a:spcAft>
              <a:defRPr sz="2400">
                <a:solidFill>
                  <a:schemeClr val="bg2"/>
                </a:solidFill>
                <a:latin typeface="Georgia" charset="0"/>
                <a:ea typeface="ＭＳ Ｐゴシック" charset="0"/>
              </a:defRPr>
            </a:lvl6pPr>
            <a:lvl7pPr marL="2971800" indent="-228600" eaLnBrk="0" fontAlgn="base" hangingPunct="0">
              <a:spcBef>
                <a:spcPct val="0"/>
              </a:spcBef>
              <a:spcAft>
                <a:spcPct val="0"/>
              </a:spcAft>
              <a:defRPr sz="2400">
                <a:solidFill>
                  <a:schemeClr val="bg2"/>
                </a:solidFill>
                <a:latin typeface="Georgia" charset="0"/>
                <a:ea typeface="ＭＳ Ｐゴシック" charset="0"/>
              </a:defRPr>
            </a:lvl7pPr>
            <a:lvl8pPr marL="3429000" indent="-228600" eaLnBrk="0" fontAlgn="base" hangingPunct="0">
              <a:spcBef>
                <a:spcPct val="0"/>
              </a:spcBef>
              <a:spcAft>
                <a:spcPct val="0"/>
              </a:spcAft>
              <a:defRPr sz="2400">
                <a:solidFill>
                  <a:schemeClr val="bg2"/>
                </a:solidFill>
                <a:latin typeface="Georgia" charset="0"/>
                <a:ea typeface="ＭＳ Ｐゴシック" charset="0"/>
              </a:defRPr>
            </a:lvl8pPr>
            <a:lvl9pPr marL="3886200" indent="-228600" eaLnBrk="0" fontAlgn="base" hangingPunct="0">
              <a:spcBef>
                <a:spcPct val="0"/>
              </a:spcBef>
              <a:spcAft>
                <a:spcPct val="0"/>
              </a:spcAft>
              <a:defRPr sz="2400">
                <a:solidFill>
                  <a:schemeClr val="bg2"/>
                </a:solidFill>
                <a:latin typeface="Georgia" charset="0"/>
                <a:ea typeface="ＭＳ Ｐゴシック" charset="0"/>
              </a:defRPr>
            </a:lvl9pPr>
          </a:lstStyle>
          <a:p>
            <a:pPr marL="0" marR="0" lvl="0" indent="0" algn="ctr" defTabSz="914400" rtl="0" eaLnBrk="1" fontAlgn="auto" latinLnBrk="0" hangingPunct="1">
              <a:lnSpc>
                <a:spcPct val="85000"/>
              </a:lnSpc>
              <a:spcBef>
                <a:spcPct val="20000"/>
              </a:spcBef>
              <a:spcAft>
                <a:spcPts val="0"/>
              </a:spcAft>
              <a:buClrTx/>
              <a:buSzTx/>
              <a:buFontTx/>
              <a:buNone/>
              <a:tabLst/>
              <a:defRPr/>
            </a:pPr>
            <a:r>
              <a:rPr kumimoji="0" lang="en-US" sz="1350" b="1" i="0" u="none" strike="noStrike" kern="1200" cap="none" spc="0" normalizeH="0" baseline="0" noProof="0">
                <a:ln>
                  <a:noFill/>
                </a:ln>
                <a:solidFill>
                  <a:srgbClr val="000000"/>
                </a:solidFill>
                <a:effectLst/>
                <a:uLnTx/>
                <a:uFillTx/>
                <a:latin typeface="Calibri" charset="0"/>
                <a:ea typeface="ＭＳ Ｐゴシック" charset="0"/>
              </a:rPr>
              <a:t>BACKGROUND</a:t>
            </a:r>
          </a:p>
        </p:txBody>
      </p:sp>
      <p:sp>
        <p:nvSpPr>
          <p:cNvPr id="51209" name="TextBox 10"/>
          <p:cNvSpPr txBox="1">
            <a:spLocks noChangeArrowheads="1"/>
          </p:cNvSpPr>
          <p:nvPr/>
        </p:nvSpPr>
        <p:spPr bwMode="auto">
          <a:xfrm>
            <a:off x="6588324" y="3797113"/>
            <a:ext cx="1659731" cy="2689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bg2"/>
                </a:solidFill>
                <a:latin typeface="Georgia" charset="0"/>
                <a:ea typeface="ＭＳ Ｐゴシック" charset="0"/>
                <a:cs typeface="ＭＳ Ｐゴシック" charset="0"/>
              </a:defRPr>
            </a:lvl1pPr>
            <a:lvl2pPr marL="742950" indent="-285750">
              <a:defRPr sz="2400">
                <a:solidFill>
                  <a:schemeClr val="bg2"/>
                </a:solidFill>
                <a:latin typeface="Georgia" charset="0"/>
                <a:ea typeface="ＭＳ Ｐゴシック" charset="0"/>
              </a:defRPr>
            </a:lvl2pPr>
            <a:lvl3pPr marL="1143000" indent="-228600">
              <a:defRPr sz="2400">
                <a:solidFill>
                  <a:schemeClr val="bg2"/>
                </a:solidFill>
                <a:latin typeface="Georgia" charset="0"/>
                <a:ea typeface="ＭＳ Ｐゴシック" charset="0"/>
              </a:defRPr>
            </a:lvl3pPr>
            <a:lvl4pPr marL="1600200" indent="-228600">
              <a:defRPr sz="2400">
                <a:solidFill>
                  <a:schemeClr val="bg2"/>
                </a:solidFill>
                <a:latin typeface="Georgia" charset="0"/>
                <a:ea typeface="ＭＳ Ｐゴシック" charset="0"/>
              </a:defRPr>
            </a:lvl4pPr>
            <a:lvl5pPr marL="2057400" indent="-228600">
              <a:defRPr sz="2400">
                <a:solidFill>
                  <a:schemeClr val="bg2"/>
                </a:solidFill>
                <a:latin typeface="Georgia" charset="0"/>
                <a:ea typeface="ＭＳ Ｐゴシック" charset="0"/>
              </a:defRPr>
            </a:lvl5pPr>
            <a:lvl6pPr marL="2514600" indent="-228600" eaLnBrk="0" fontAlgn="base" hangingPunct="0">
              <a:spcBef>
                <a:spcPct val="0"/>
              </a:spcBef>
              <a:spcAft>
                <a:spcPct val="0"/>
              </a:spcAft>
              <a:defRPr sz="2400">
                <a:solidFill>
                  <a:schemeClr val="bg2"/>
                </a:solidFill>
                <a:latin typeface="Georgia" charset="0"/>
                <a:ea typeface="ＭＳ Ｐゴシック" charset="0"/>
              </a:defRPr>
            </a:lvl6pPr>
            <a:lvl7pPr marL="2971800" indent="-228600" eaLnBrk="0" fontAlgn="base" hangingPunct="0">
              <a:spcBef>
                <a:spcPct val="0"/>
              </a:spcBef>
              <a:spcAft>
                <a:spcPct val="0"/>
              </a:spcAft>
              <a:defRPr sz="2400">
                <a:solidFill>
                  <a:schemeClr val="bg2"/>
                </a:solidFill>
                <a:latin typeface="Georgia" charset="0"/>
                <a:ea typeface="ＭＳ Ｐゴシック" charset="0"/>
              </a:defRPr>
            </a:lvl7pPr>
            <a:lvl8pPr marL="3429000" indent="-228600" eaLnBrk="0" fontAlgn="base" hangingPunct="0">
              <a:spcBef>
                <a:spcPct val="0"/>
              </a:spcBef>
              <a:spcAft>
                <a:spcPct val="0"/>
              </a:spcAft>
              <a:defRPr sz="2400">
                <a:solidFill>
                  <a:schemeClr val="bg2"/>
                </a:solidFill>
                <a:latin typeface="Georgia" charset="0"/>
                <a:ea typeface="ＭＳ Ｐゴシック" charset="0"/>
              </a:defRPr>
            </a:lvl8pPr>
            <a:lvl9pPr marL="3886200" indent="-228600" eaLnBrk="0" fontAlgn="base" hangingPunct="0">
              <a:spcBef>
                <a:spcPct val="0"/>
              </a:spcBef>
              <a:spcAft>
                <a:spcPct val="0"/>
              </a:spcAft>
              <a:defRPr sz="2400">
                <a:solidFill>
                  <a:schemeClr val="bg2"/>
                </a:solidFill>
                <a:latin typeface="Georgia" charset="0"/>
                <a:ea typeface="ＭＳ Ｐゴシック" charset="0"/>
              </a:defRPr>
            </a:lvl9pPr>
          </a:lstStyle>
          <a:p>
            <a:pPr marL="0" marR="0" lvl="0" indent="0" algn="ctr" defTabSz="914400" rtl="0" eaLnBrk="1" fontAlgn="auto" latinLnBrk="0" hangingPunct="1">
              <a:lnSpc>
                <a:spcPct val="85000"/>
              </a:lnSpc>
              <a:spcBef>
                <a:spcPct val="20000"/>
              </a:spcBef>
              <a:spcAft>
                <a:spcPts val="0"/>
              </a:spcAft>
              <a:buClrTx/>
              <a:buSzTx/>
              <a:buFontTx/>
              <a:buNone/>
              <a:tabLst/>
              <a:defRPr/>
            </a:pPr>
            <a:r>
              <a:rPr kumimoji="0" lang="en-US" sz="1350" b="1" i="0" u="none" strike="noStrike" kern="1200" cap="none" spc="0" normalizeH="0" baseline="0" noProof="0">
                <a:ln>
                  <a:noFill/>
                </a:ln>
                <a:solidFill>
                  <a:srgbClr val="000000"/>
                </a:solidFill>
                <a:effectLst/>
                <a:uLnTx/>
                <a:uFillTx/>
                <a:latin typeface="Calibri" charset="0"/>
                <a:ea typeface="ＭＳ Ｐゴシック" charset="0"/>
              </a:rPr>
              <a:t>ASSESSMENT</a:t>
            </a:r>
          </a:p>
        </p:txBody>
      </p:sp>
      <p:sp>
        <p:nvSpPr>
          <p:cNvPr id="51210" name="TextBox 11"/>
          <p:cNvSpPr txBox="1">
            <a:spLocks noChangeArrowheads="1"/>
          </p:cNvSpPr>
          <p:nvPr/>
        </p:nvSpPr>
        <p:spPr bwMode="auto">
          <a:xfrm>
            <a:off x="6561534" y="4393615"/>
            <a:ext cx="1713310" cy="2689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bg2"/>
                </a:solidFill>
                <a:latin typeface="Georgia" charset="0"/>
                <a:ea typeface="ＭＳ Ｐゴシック" charset="0"/>
                <a:cs typeface="ＭＳ Ｐゴシック" charset="0"/>
              </a:defRPr>
            </a:lvl1pPr>
            <a:lvl2pPr marL="742950" indent="-285750">
              <a:defRPr sz="2400">
                <a:solidFill>
                  <a:schemeClr val="bg2"/>
                </a:solidFill>
                <a:latin typeface="Georgia" charset="0"/>
                <a:ea typeface="ＭＳ Ｐゴシック" charset="0"/>
              </a:defRPr>
            </a:lvl2pPr>
            <a:lvl3pPr marL="1143000" indent="-228600">
              <a:defRPr sz="2400">
                <a:solidFill>
                  <a:schemeClr val="bg2"/>
                </a:solidFill>
                <a:latin typeface="Georgia" charset="0"/>
                <a:ea typeface="ＭＳ Ｐゴシック" charset="0"/>
              </a:defRPr>
            </a:lvl3pPr>
            <a:lvl4pPr marL="1600200" indent="-228600">
              <a:defRPr sz="2400">
                <a:solidFill>
                  <a:schemeClr val="bg2"/>
                </a:solidFill>
                <a:latin typeface="Georgia" charset="0"/>
                <a:ea typeface="ＭＳ Ｐゴシック" charset="0"/>
              </a:defRPr>
            </a:lvl4pPr>
            <a:lvl5pPr marL="2057400" indent="-228600">
              <a:defRPr sz="2400">
                <a:solidFill>
                  <a:schemeClr val="bg2"/>
                </a:solidFill>
                <a:latin typeface="Georgia" charset="0"/>
                <a:ea typeface="ＭＳ Ｐゴシック" charset="0"/>
              </a:defRPr>
            </a:lvl5pPr>
            <a:lvl6pPr marL="2514600" indent="-228600" eaLnBrk="0" fontAlgn="base" hangingPunct="0">
              <a:spcBef>
                <a:spcPct val="0"/>
              </a:spcBef>
              <a:spcAft>
                <a:spcPct val="0"/>
              </a:spcAft>
              <a:defRPr sz="2400">
                <a:solidFill>
                  <a:schemeClr val="bg2"/>
                </a:solidFill>
                <a:latin typeface="Georgia" charset="0"/>
                <a:ea typeface="ＭＳ Ｐゴシック" charset="0"/>
              </a:defRPr>
            </a:lvl6pPr>
            <a:lvl7pPr marL="2971800" indent="-228600" eaLnBrk="0" fontAlgn="base" hangingPunct="0">
              <a:spcBef>
                <a:spcPct val="0"/>
              </a:spcBef>
              <a:spcAft>
                <a:spcPct val="0"/>
              </a:spcAft>
              <a:defRPr sz="2400">
                <a:solidFill>
                  <a:schemeClr val="bg2"/>
                </a:solidFill>
                <a:latin typeface="Georgia" charset="0"/>
                <a:ea typeface="ＭＳ Ｐゴシック" charset="0"/>
              </a:defRPr>
            </a:lvl7pPr>
            <a:lvl8pPr marL="3429000" indent="-228600" eaLnBrk="0" fontAlgn="base" hangingPunct="0">
              <a:spcBef>
                <a:spcPct val="0"/>
              </a:spcBef>
              <a:spcAft>
                <a:spcPct val="0"/>
              </a:spcAft>
              <a:defRPr sz="2400">
                <a:solidFill>
                  <a:schemeClr val="bg2"/>
                </a:solidFill>
                <a:latin typeface="Georgia" charset="0"/>
                <a:ea typeface="ＭＳ Ｐゴシック" charset="0"/>
              </a:defRPr>
            </a:lvl8pPr>
            <a:lvl9pPr marL="3886200" indent="-228600" eaLnBrk="0" fontAlgn="base" hangingPunct="0">
              <a:spcBef>
                <a:spcPct val="0"/>
              </a:spcBef>
              <a:spcAft>
                <a:spcPct val="0"/>
              </a:spcAft>
              <a:defRPr sz="2400">
                <a:solidFill>
                  <a:schemeClr val="bg2"/>
                </a:solidFill>
                <a:latin typeface="Georgia" charset="0"/>
                <a:ea typeface="ＭＳ Ｐゴシック" charset="0"/>
              </a:defRPr>
            </a:lvl9pPr>
          </a:lstStyle>
          <a:p>
            <a:pPr marL="0" marR="0" lvl="0" indent="0" algn="ctr" defTabSz="914400" rtl="0" eaLnBrk="1" fontAlgn="auto" latinLnBrk="0" hangingPunct="1">
              <a:lnSpc>
                <a:spcPct val="85000"/>
              </a:lnSpc>
              <a:spcBef>
                <a:spcPct val="20000"/>
              </a:spcBef>
              <a:spcAft>
                <a:spcPts val="0"/>
              </a:spcAft>
              <a:buClrTx/>
              <a:buSzTx/>
              <a:buFontTx/>
              <a:buNone/>
              <a:tabLst/>
              <a:defRPr/>
            </a:pPr>
            <a:r>
              <a:rPr kumimoji="0" lang="en-US" sz="1350" b="1" i="0" u="none" strike="noStrike" kern="1200" cap="none" spc="0" normalizeH="0" baseline="0" noProof="0" dirty="0">
                <a:ln>
                  <a:noFill/>
                </a:ln>
                <a:solidFill>
                  <a:srgbClr val="000000"/>
                </a:solidFill>
                <a:effectLst/>
                <a:uLnTx/>
                <a:uFillTx/>
                <a:latin typeface="Calibri" charset="0"/>
                <a:ea typeface="ＭＳ Ｐゴシック" charset="0"/>
              </a:rPr>
              <a:t>RECOMMENDATION</a:t>
            </a:r>
          </a:p>
        </p:txBody>
      </p:sp>
      <p:sp>
        <p:nvSpPr>
          <p:cNvPr id="13" name="Rectangle 12" descr="alt=&quot;&quot;"/>
          <p:cNvSpPr/>
          <p:nvPr/>
        </p:nvSpPr>
        <p:spPr>
          <a:xfrm>
            <a:off x="6177558" y="1725424"/>
            <a:ext cx="2481263" cy="571500"/>
          </a:xfrm>
          <a:prstGeom prst="rect">
            <a:avLst/>
          </a:prstGeom>
          <a:solidFill>
            <a:srgbClr val="D8BEE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85000"/>
              </a:lnSpc>
              <a:spcBef>
                <a:spcPct val="2000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51212" name="TextBox 13"/>
          <p:cNvSpPr txBox="1">
            <a:spLocks noChangeArrowheads="1"/>
          </p:cNvSpPr>
          <p:nvPr/>
        </p:nvSpPr>
        <p:spPr bwMode="auto">
          <a:xfrm>
            <a:off x="6588324" y="1883778"/>
            <a:ext cx="1659731" cy="2689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bg2"/>
                </a:solidFill>
                <a:latin typeface="Georgia" charset="0"/>
                <a:ea typeface="ＭＳ Ｐゴシック" charset="0"/>
                <a:cs typeface="ＭＳ Ｐゴシック" charset="0"/>
              </a:defRPr>
            </a:lvl1pPr>
            <a:lvl2pPr marL="742950" indent="-285750">
              <a:defRPr sz="2400">
                <a:solidFill>
                  <a:schemeClr val="bg2"/>
                </a:solidFill>
                <a:latin typeface="Georgia" charset="0"/>
                <a:ea typeface="ＭＳ Ｐゴシック" charset="0"/>
              </a:defRPr>
            </a:lvl2pPr>
            <a:lvl3pPr marL="1143000" indent="-228600">
              <a:defRPr sz="2400">
                <a:solidFill>
                  <a:schemeClr val="bg2"/>
                </a:solidFill>
                <a:latin typeface="Georgia" charset="0"/>
                <a:ea typeface="ＭＳ Ｐゴシック" charset="0"/>
              </a:defRPr>
            </a:lvl3pPr>
            <a:lvl4pPr marL="1600200" indent="-228600">
              <a:defRPr sz="2400">
                <a:solidFill>
                  <a:schemeClr val="bg2"/>
                </a:solidFill>
                <a:latin typeface="Georgia" charset="0"/>
                <a:ea typeface="ＭＳ Ｐゴシック" charset="0"/>
              </a:defRPr>
            </a:lvl4pPr>
            <a:lvl5pPr marL="2057400" indent="-228600">
              <a:defRPr sz="2400">
                <a:solidFill>
                  <a:schemeClr val="bg2"/>
                </a:solidFill>
                <a:latin typeface="Georgia" charset="0"/>
                <a:ea typeface="ＭＳ Ｐゴシック" charset="0"/>
              </a:defRPr>
            </a:lvl5pPr>
            <a:lvl6pPr marL="2514600" indent="-228600" eaLnBrk="0" fontAlgn="base" hangingPunct="0">
              <a:spcBef>
                <a:spcPct val="0"/>
              </a:spcBef>
              <a:spcAft>
                <a:spcPct val="0"/>
              </a:spcAft>
              <a:defRPr sz="2400">
                <a:solidFill>
                  <a:schemeClr val="bg2"/>
                </a:solidFill>
                <a:latin typeface="Georgia" charset="0"/>
                <a:ea typeface="ＭＳ Ｐゴシック" charset="0"/>
              </a:defRPr>
            </a:lvl6pPr>
            <a:lvl7pPr marL="2971800" indent="-228600" eaLnBrk="0" fontAlgn="base" hangingPunct="0">
              <a:spcBef>
                <a:spcPct val="0"/>
              </a:spcBef>
              <a:spcAft>
                <a:spcPct val="0"/>
              </a:spcAft>
              <a:defRPr sz="2400">
                <a:solidFill>
                  <a:schemeClr val="bg2"/>
                </a:solidFill>
                <a:latin typeface="Georgia" charset="0"/>
                <a:ea typeface="ＭＳ Ｐゴシック" charset="0"/>
              </a:defRPr>
            </a:lvl7pPr>
            <a:lvl8pPr marL="3429000" indent="-228600" eaLnBrk="0" fontAlgn="base" hangingPunct="0">
              <a:spcBef>
                <a:spcPct val="0"/>
              </a:spcBef>
              <a:spcAft>
                <a:spcPct val="0"/>
              </a:spcAft>
              <a:defRPr sz="2400">
                <a:solidFill>
                  <a:schemeClr val="bg2"/>
                </a:solidFill>
                <a:latin typeface="Georgia" charset="0"/>
                <a:ea typeface="ＭＳ Ｐゴシック" charset="0"/>
              </a:defRPr>
            </a:lvl8pPr>
            <a:lvl9pPr marL="3886200" indent="-228600" eaLnBrk="0" fontAlgn="base" hangingPunct="0">
              <a:spcBef>
                <a:spcPct val="0"/>
              </a:spcBef>
              <a:spcAft>
                <a:spcPct val="0"/>
              </a:spcAft>
              <a:defRPr sz="2400">
                <a:solidFill>
                  <a:schemeClr val="bg2"/>
                </a:solidFill>
                <a:latin typeface="Georgia" charset="0"/>
                <a:ea typeface="ＭＳ Ｐゴシック" charset="0"/>
              </a:defRPr>
            </a:lvl9pPr>
          </a:lstStyle>
          <a:p>
            <a:pPr marL="0" marR="0" lvl="0" indent="0" algn="ctr" defTabSz="914400" rtl="0" eaLnBrk="1" fontAlgn="auto" latinLnBrk="0" hangingPunct="1">
              <a:lnSpc>
                <a:spcPct val="85000"/>
              </a:lnSpc>
              <a:spcBef>
                <a:spcPct val="20000"/>
              </a:spcBef>
              <a:spcAft>
                <a:spcPts val="0"/>
              </a:spcAft>
              <a:buClrTx/>
              <a:buSzTx/>
              <a:buFontTx/>
              <a:buNone/>
              <a:tabLst/>
              <a:defRPr/>
            </a:pPr>
            <a:r>
              <a:rPr kumimoji="0" lang="en-US" sz="1350" b="1" i="0" u="none" strike="noStrike" kern="1200" cap="none" spc="0" normalizeH="0" baseline="0" noProof="0" dirty="0">
                <a:ln>
                  <a:noFill/>
                </a:ln>
                <a:solidFill>
                  <a:srgbClr val="000000"/>
                </a:solidFill>
                <a:effectLst/>
                <a:uLnTx/>
                <a:uFillTx/>
                <a:latin typeface="Calibri" charset="0"/>
                <a:ea typeface="ＭＳ Ｐゴシック" charset="0"/>
              </a:rPr>
              <a:t>INTRODUCTION</a:t>
            </a:r>
          </a:p>
        </p:txBody>
      </p:sp>
      <p:sp>
        <p:nvSpPr>
          <p:cNvPr id="2" name="Curved Right Arrow 1" descr="alt=&quot;&quot;"/>
          <p:cNvSpPr>
            <a:spLocks noChangeArrowheads="1"/>
          </p:cNvSpPr>
          <p:nvPr/>
        </p:nvSpPr>
        <p:spPr bwMode="auto">
          <a:xfrm rot="10800000" flipH="1">
            <a:off x="5410199" y="2214771"/>
            <a:ext cx="761999" cy="2509838"/>
          </a:xfrm>
          <a:prstGeom prst="curvedRightArrow">
            <a:avLst>
              <a:gd name="adj1" fmla="val 24988"/>
              <a:gd name="adj2" fmla="val 49976"/>
              <a:gd name="adj3" fmla="val 25000"/>
            </a:avLst>
          </a:prstGeom>
          <a:solidFill>
            <a:srgbClr val="C00000"/>
          </a:solidFill>
          <a:ln w="12700">
            <a:solidFill>
              <a:schemeClr val="accent2"/>
            </a:solidFill>
            <a:round/>
            <a:headEnd/>
            <a:tailEnd/>
          </a:ln>
        </p:spPr>
        <p:txBody>
          <a:bodyPr anchor="ctr"/>
          <a:lstStyle/>
          <a:p>
            <a:pPr marL="0" marR="0" lvl="0" indent="0" algn="ctr" defTabSz="914400" rtl="0" eaLnBrk="1" fontAlgn="auto" latinLnBrk="0" hangingPunct="1">
              <a:lnSpc>
                <a:spcPct val="85000"/>
              </a:lnSpc>
              <a:spcBef>
                <a:spcPct val="20000"/>
              </a:spcBef>
              <a:spcAft>
                <a:spcPts val="0"/>
              </a:spcAft>
              <a:buClrTx/>
              <a:buSzTx/>
              <a:buFontTx/>
              <a:buNone/>
              <a:tabLst/>
              <a:defRPr/>
            </a:pPr>
            <a:endParaRPr kumimoji="0" lang="en-US" sz="1350" b="1" i="0" u="none" strike="noStrike" kern="1200" cap="none" spc="0" normalizeH="0" baseline="0" noProof="0">
              <a:ln>
                <a:noFill/>
              </a:ln>
              <a:solidFill>
                <a:srgbClr val="7C6316"/>
              </a:solidFill>
              <a:effectLst/>
              <a:uLnTx/>
              <a:uFillTx/>
              <a:latin typeface="Verdana" charset="0"/>
              <a:ea typeface="+mn-ea"/>
              <a:cs typeface="+mn-cs"/>
            </a:endParaRPr>
          </a:p>
        </p:txBody>
      </p:sp>
      <p:sp>
        <p:nvSpPr>
          <p:cNvPr id="22" name="TextBox 21"/>
          <p:cNvSpPr txBox="1"/>
          <p:nvPr/>
        </p:nvSpPr>
        <p:spPr>
          <a:xfrm>
            <a:off x="685799" y="5328501"/>
            <a:ext cx="5486399" cy="1015663"/>
          </a:xfrm>
          <a:prstGeom prst="rect">
            <a:avLst/>
          </a:prstGeom>
          <a:solidFill>
            <a:schemeClr val="bg1"/>
          </a:solidFill>
          <a:ln>
            <a:solidFill>
              <a:schemeClr val="tx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Calibri" panose="020F0502020204030204" pitchFamily="34" charset="0"/>
                <a:ea typeface="Times New Roman" charset="0"/>
                <a:cs typeface="Times New Roman" charset="0"/>
              </a:rPr>
              <a:t>Recommendation: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Times New Roman" charset="0"/>
                <a:ea typeface="Times New Roman" charset="0"/>
                <a:cs typeface="Times New Roman" charset="0"/>
              </a:rPr>
              <a:t>							</a:t>
            </a:r>
            <a:endParaRPr kumimoji="0" lang="en-US" sz="1500" b="0" i="0" u="none" strike="noStrike" kern="1200" cap="none" spc="0" normalizeH="0" baseline="0" noProof="0" dirty="0">
              <a:ln>
                <a:noFill/>
              </a:ln>
              <a:solidFill>
                <a:srgbClr val="000000"/>
              </a:solidFill>
              <a:effectLst/>
              <a:uLnTx/>
              <a:uFillTx/>
              <a:latin typeface="Times New Roman" charset="0"/>
              <a:ea typeface="Times New Roman" charset="0"/>
              <a:cs typeface="Times New Roman"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000000"/>
              </a:solidFill>
              <a:effectLst/>
              <a:uLnTx/>
              <a:uFillTx/>
              <a:latin typeface="Times New Roman" charset="0"/>
              <a:ea typeface="Times New Roman" charset="0"/>
              <a:cs typeface="Times New Roman" charset="0"/>
            </a:endParaRPr>
          </a:p>
        </p:txBody>
      </p:sp>
      <p:sp>
        <p:nvSpPr>
          <p:cNvPr id="23" name="Rectangle 22"/>
          <p:cNvSpPr/>
          <p:nvPr/>
        </p:nvSpPr>
        <p:spPr>
          <a:xfrm>
            <a:off x="685799" y="5687103"/>
            <a:ext cx="5686061" cy="523220"/>
          </a:xfrm>
          <a:prstGeom prst="rect">
            <a:avLst/>
          </a:prstGeom>
        </p:spPr>
        <p:txBody>
          <a:bodyPr wrap="square">
            <a:spAutoFit/>
          </a:bodyPr>
          <a:lstStyle/>
          <a:p>
            <a:pPr marL="0" lvl="1">
              <a:buNone/>
            </a:pPr>
            <a:r>
              <a:rPr lang="en-US" sz="1400" dirty="0" smtClean="0"/>
              <a:t>I think she needs </a:t>
            </a:r>
            <a:r>
              <a:rPr lang="en-US" sz="1400" dirty="0"/>
              <a:t>to be seen right away and we </a:t>
            </a:r>
            <a:r>
              <a:rPr lang="en-US" sz="1400" dirty="0" smtClean="0"/>
              <a:t>might want to </a:t>
            </a:r>
            <a:r>
              <a:rPr lang="en-US" sz="1400" dirty="0"/>
              <a:t>consider sending her to the ED</a:t>
            </a:r>
          </a:p>
        </p:txBody>
      </p:sp>
      <p:sp>
        <p:nvSpPr>
          <p:cNvPr id="26" name="TextBox 25"/>
          <p:cNvSpPr txBox="1"/>
          <p:nvPr/>
        </p:nvSpPr>
        <p:spPr>
          <a:xfrm>
            <a:off x="685799" y="1639092"/>
            <a:ext cx="4596957" cy="3563203"/>
          </a:xfrm>
          <a:prstGeom prst="rect">
            <a:avLst/>
          </a:prstGeom>
          <a:solidFill>
            <a:schemeClr val="bg1"/>
          </a:solidFill>
          <a:ln>
            <a:solidFill>
              <a:schemeClr val="tx2"/>
            </a:solidFill>
          </a:ln>
        </p:spPr>
        <p:txBody>
          <a:bodyPr wrap="square" rtlCol="0">
            <a:spAutoFit/>
          </a:bodyPr>
          <a:lstStyle/>
          <a:p>
            <a:pPr fontAlgn="base" hangingPunct="0"/>
            <a:r>
              <a:rPr lang="en-US" sz="1400" dirty="0">
                <a:latin typeface="Calibri" panose="020F0502020204030204" pitchFamily="34" charset="0"/>
                <a:cs typeface="Calibri" panose="020F0502020204030204" pitchFamily="34" charset="0"/>
              </a:rPr>
              <a:t>Minti, a 58 year old female with a history of A-fib and hypertension arrives to the clinic (echo lab) as a new patient. She has been living in Spokane until recently and was inconsistent, according to her daughter, with compliance with her meds and attending her appointments. So, her daughter has recently had her move in with her in West Seattle.  </a:t>
            </a:r>
          </a:p>
          <a:p>
            <a:pPr fontAlgn="base" hangingPunct="0"/>
            <a:r>
              <a:rPr lang="en-US" sz="1400" dirty="0" err="1">
                <a:latin typeface="Calibri" panose="020F0502020204030204" pitchFamily="34" charset="0"/>
                <a:cs typeface="Calibri" panose="020F0502020204030204" pitchFamily="34" charset="0"/>
              </a:rPr>
              <a:t>Minti’s</a:t>
            </a:r>
            <a:r>
              <a:rPr lang="en-US" sz="1400" dirty="0">
                <a:latin typeface="Calibri" panose="020F0502020204030204" pitchFamily="34" charset="0"/>
                <a:cs typeface="Calibri" panose="020F0502020204030204" pitchFamily="34" charset="0"/>
              </a:rPr>
              <a:t> daughter, who serves as her mom’s interpreter, tells the front desk person that Minti has been lethargic and has had a cough for three days.  The MA finishes rooming the patient and takes admit vitals which are:  Temp 37.8, HR 122 and irregular, BP 178/98, </a:t>
            </a:r>
            <a:r>
              <a:rPr lang="en-US" sz="1400" dirty="0" err="1">
                <a:latin typeface="Calibri" panose="020F0502020204030204" pitchFamily="34" charset="0"/>
                <a:cs typeface="Calibri" panose="020F0502020204030204" pitchFamily="34" charset="0"/>
              </a:rPr>
              <a:t>Sats</a:t>
            </a:r>
            <a:r>
              <a:rPr lang="en-US" sz="1400" dirty="0">
                <a:latin typeface="Calibri" panose="020F0502020204030204" pitchFamily="34" charset="0"/>
                <a:cs typeface="Calibri" panose="020F0502020204030204" pitchFamily="34" charset="0"/>
              </a:rPr>
              <a:t> 88% and RR is 28. The mom appears to be having some difficulty breathing. Her daughter is concerned because she thinks her mom is not taking her meds consistently.  She also has three children, which will make it hard for her to care for her mom.  </a:t>
            </a:r>
          </a:p>
        </p:txBody>
      </p:sp>
    </p:spTree>
    <p:extLst>
      <p:ext uri="{BB962C8B-B14F-4D97-AF65-F5344CB8AC3E}">
        <p14:creationId xmlns:p14="http://schemas.microsoft.com/office/powerpoint/2010/main" val="2124776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07331" y="1143000"/>
            <a:ext cx="6553200" cy="4572000"/>
          </a:xfrm>
        </p:spPr>
        <p:txBody>
          <a:bodyPr>
            <a:noAutofit/>
          </a:bodyPr>
          <a:lstStyle/>
          <a:p>
            <a:pPr marL="0" indent="0">
              <a:buNone/>
            </a:pPr>
            <a:r>
              <a:rPr lang="en-US" sz="1600" dirty="0"/>
              <a:t>Mr. Smith called and he was wondering if he can get off methotrexate since he has been getting bad sinus infections that he needed antibiotics and after that he had a severe cold that took over 6 weeks to get </a:t>
            </a:r>
            <a:r>
              <a:rPr lang="en-US" sz="1600" dirty="0" smtClean="0"/>
              <a:t>over the really bad cold. </a:t>
            </a:r>
            <a:r>
              <a:rPr lang="en-US" sz="1600" dirty="0"/>
              <a:t>Ever since he got off the </a:t>
            </a:r>
            <a:r>
              <a:rPr lang="en-US" sz="1600" dirty="0" err="1"/>
              <a:t>Entyvio</a:t>
            </a:r>
            <a:r>
              <a:rPr lang="en-US" sz="1600" dirty="0"/>
              <a:t> study at which time he was getting the </a:t>
            </a:r>
            <a:r>
              <a:rPr lang="en-US" sz="1600" dirty="0" err="1"/>
              <a:t>Entyvio</a:t>
            </a:r>
            <a:r>
              <a:rPr lang="en-US" sz="1600" dirty="0"/>
              <a:t> infusion every 4 weeks and now he is getting it every 8 weeks covered by his insurance which denied paying for it every 4 weeks, he was put on methotrexate to try and keep the IBD from flaring due to longer period of time between infusions. Since he started methotrexate he feels like his immune system is very compromised and every time one of his kids gets sick or a cold he really gets it back. He does feel like his GI was doing better while he was on the </a:t>
            </a:r>
            <a:r>
              <a:rPr lang="en-US" sz="1600" dirty="0" err="1"/>
              <a:t>Entyvio</a:t>
            </a:r>
            <a:r>
              <a:rPr lang="en-US" sz="1600" dirty="0"/>
              <a:t> every 4 weeks compared to now every 8 weeks, but the symptoms are manageable. I asked him to please continue taking the methotrexate as prescribed until he hears back from us with MD’s recommendations.</a:t>
            </a:r>
          </a:p>
          <a:p>
            <a:pPr marL="0" indent="0">
              <a:buNone/>
            </a:pPr>
            <a:r>
              <a:rPr lang="en-US" sz="1600" b="1" i="1" dirty="0"/>
              <a:t>Mr. Smith saw his rheumatologist for nodules/cysts to his hands and had an X-ray done and he has stiffness to hands. The rheumatologist didn't have anything to offer in regards to what the nodule/cysts to hands were</a:t>
            </a:r>
            <a:r>
              <a:rPr lang="en-US" sz="1600" i="1" dirty="0"/>
              <a:t>.</a:t>
            </a:r>
            <a:endParaRPr lang="en-US" sz="1600" dirty="0"/>
          </a:p>
          <a:p>
            <a:pPr marL="0" indent="0">
              <a:buNone/>
            </a:pPr>
            <a:r>
              <a:rPr lang="en-US" sz="1600" dirty="0"/>
              <a:t>Scheduled him in for a f/u </a:t>
            </a:r>
            <a:r>
              <a:rPr lang="en-US" sz="1600" dirty="0" err="1"/>
              <a:t>appt</a:t>
            </a:r>
            <a:r>
              <a:rPr lang="en-US" sz="1600" dirty="0"/>
              <a:t> with MD on 1/17/17 since he has been seen since 6/2016.</a:t>
            </a:r>
          </a:p>
          <a:p>
            <a:endParaRPr lang="en-US" sz="1600" dirty="0"/>
          </a:p>
        </p:txBody>
      </p:sp>
      <p:sp>
        <p:nvSpPr>
          <p:cNvPr id="4" name="Title 3"/>
          <p:cNvSpPr>
            <a:spLocks noGrp="1"/>
          </p:cNvSpPr>
          <p:nvPr>
            <p:ph type="title"/>
          </p:nvPr>
        </p:nvSpPr>
        <p:spPr>
          <a:xfrm>
            <a:off x="914400" y="457200"/>
            <a:ext cx="7739062" cy="914400"/>
          </a:xfrm>
        </p:spPr>
        <p:txBody>
          <a:bodyPr/>
          <a:lstStyle/>
          <a:p>
            <a:r>
              <a:rPr lang="en-US" sz="2400" dirty="0" smtClean="0"/>
              <a:t>SBAR Simulation</a:t>
            </a:r>
            <a:endParaRPr lang="en-US" sz="2400" dirty="0"/>
          </a:p>
        </p:txBody>
      </p:sp>
      <p:sp>
        <p:nvSpPr>
          <p:cNvPr id="2" name="Slide Number Placeholder 1"/>
          <p:cNvSpPr>
            <a:spLocks noGrp="1"/>
          </p:cNvSpPr>
          <p:nvPr>
            <p:ph type="sldNum" sz="quarter" idx="4294967295"/>
          </p:nvPr>
        </p:nvSpPr>
        <p:spPr/>
        <p:txBody>
          <a:bodyPr/>
          <a:lstStyle/>
          <a:p>
            <a:fld id="{206C7CE5-3225-8743-B368-1C50B11BFD71}" type="slidenum">
              <a:rPr lang="en-US" smtClean="0"/>
              <a:pPr/>
              <a:t>29</a:t>
            </a:fld>
            <a:endParaRPr lang="en-US" dirty="0"/>
          </a:p>
        </p:txBody>
      </p:sp>
    </p:spTree>
    <p:extLst>
      <p:ext uri="{BB962C8B-B14F-4D97-AF65-F5344CB8AC3E}">
        <p14:creationId xmlns:p14="http://schemas.microsoft.com/office/powerpoint/2010/main" val="38378710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Rules of Engagement</a:t>
            </a:r>
          </a:p>
        </p:txBody>
      </p:sp>
      <p:sp>
        <p:nvSpPr>
          <p:cNvPr id="3" name="Content Placeholder 2"/>
          <p:cNvSpPr>
            <a:spLocks noGrp="1"/>
          </p:cNvSpPr>
          <p:nvPr>
            <p:ph sz="half" idx="1"/>
          </p:nvPr>
        </p:nvSpPr>
        <p:spPr>
          <a:xfrm>
            <a:off x="914399" y="1828800"/>
            <a:ext cx="7705725" cy="4303712"/>
          </a:xfrm>
        </p:spPr>
        <p:txBody>
          <a:bodyPr/>
          <a:lstStyle/>
          <a:p>
            <a:pPr>
              <a:lnSpc>
                <a:spcPct val="100000"/>
              </a:lnSpc>
              <a:spcBef>
                <a:spcPts val="600"/>
              </a:spcBef>
            </a:pPr>
            <a:r>
              <a:rPr lang="en-US" dirty="0"/>
              <a:t>Dial-in: </a:t>
            </a:r>
            <a:r>
              <a:rPr lang="en-US" dirty="0" smtClean="0"/>
              <a:t>1-877-410-5657 Passcode</a:t>
            </a:r>
            <a:r>
              <a:rPr lang="en-US" dirty="0"/>
              <a:t>: 165984</a:t>
            </a:r>
          </a:p>
          <a:p>
            <a:pPr>
              <a:lnSpc>
                <a:spcPct val="100000"/>
              </a:lnSpc>
              <a:spcBef>
                <a:spcPts val="600"/>
              </a:spcBef>
            </a:pPr>
            <a:r>
              <a:rPr lang="en-US" dirty="0"/>
              <a:t>Questions are encouraged throughout the presentation and will be answered at the </a:t>
            </a:r>
            <a:r>
              <a:rPr lang="en-US" dirty="0" smtClean="0"/>
              <a:t>end.</a:t>
            </a:r>
            <a:endParaRPr lang="en-US" dirty="0"/>
          </a:p>
          <a:p>
            <a:pPr lvl="1">
              <a:lnSpc>
                <a:spcPct val="100000"/>
              </a:lnSpc>
              <a:spcBef>
                <a:spcPts val="600"/>
              </a:spcBef>
            </a:pPr>
            <a:r>
              <a:rPr lang="en-US" dirty="0"/>
              <a:t>To submit a question, type it into the Chat Area and send it at any time during the presentation. </a:t>
            </a:r>
          </a:p>
          <a:p>
            <a:pPr>
              <a:lnSpc>
                <a:spcPct val="100000"/>
              </a:lnSpc>
              <a:spcBef>
                <a:spcPts val="600"/>
              </a:spcBef>
            </a:pPr>
            <a:r>
              <a:rPr lang="en-US" dirty="0"/>
              <a:t>An evaluation will be emailed</a:t>
            </a:r>
            <a:r>
              <a:rPr lang="en-US" dirty="0">
                <a:solidFill>
                  <a:srgbClr val="0000FF"/>
                </a:solidFill>
              </a:rPr>
              <a:t> </a:t>
            </a:r>
            <a:r>
              <a:rPr lang="en-US" dirty="0"/>
              <a:t>to you </a:t>
            </a:r>
            <a:r>
              <a:rPr lang="en-US" dirty="0" smtClean="0"/>
              <a:t>shortly after </a:t>
            </a:r>
            <a:r>
              <a:rPr lang="en-US" dirty="0"/>
              <a:t>the webinar.</a:t>
            </a:r>
          </a:p>
          <a:p>
            <a:endParaRPr lang="en-US" dirty="0"/>
          </a:p>
        </p:txBody>
      </p:sp>
    </p:spTree>
    <p:extLst>
      <p:ext uri="{BB962C8B-B14F-4D97-AF65-F5344CB8AC3E}">
        <p14:creationId xmlns:p14="http://schemas.microsoft.com/office/powerpoint/2010/main" val="17204287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143000"/>
            <a:ext cx="7620000" cy="5029199"/>
          </a:xfrm>
        </p:spPr>
        <p:txBody>
          <a:bodyPr>
            <a:noAutofit/>
          </a:bodyPr>
          <a:lstStyle/>
          <a:p>
            <a:r>
              <a:rPr lang="en-US" sz="1800" b="1" u="sng" dirty="0"/>
              <a:t>Situation:</a:t>
            </a:r>
            <a:r>
              <a:rPr lang="en-US" sz="1800" b="1" dirty="0"/>
              <a:t>  </a:t>
            </a:r>
            <a:endParaRPr lang="en-US" sz="1800" dirty="0"/>
          </a:p>
          <a:p>
            <a:pPr marL="344488" indent="0">
              <a:buNone/>
            </a:pPr>
            <a:r>
              <a:rPr lang="en-US" sz="1400" dirty="0" smtClean="0"/>
              <a:t>Mr</a:t>
            </a:r>
            <a:r>
              <a:rPr lang="en-US" sz="1400" dirty="0"/>
              <a:t>. Smith called and would like his </a:t>
            </a:r>
            <a:r>
              <a:rPr lang="en-US" sz="1400" dirty="0" smtClean="0"/>
              <a:t>methotrexate </a:t>
            </a:r>
            <a:r>
              <a:rPr lang="en-US" sz="1400" dirty="0"/>
              <a:t>discontinued because he’s been getting bad sinus infections, requiring </a:t>
            </a:r>
            <a:r>
              <a:rPr lang="en-US" sz="1400" dirty="0" err="1"/>
              <a:t>abx</a:t>
            </a:r>
            <a:r>
              <a:rPr lang="en-US" sz="1400" dirty="0"/>
              <a:t>, and colds.  He feels like his immune system is “very” compromised since starting methotrexate</a:t>
            </a:r>
          </a:p>
          <a:p>
            <a:endParaRPr lang="en-US" sz="1400" dirty="0"/>
          </a:p>
          <a:p>
            <a:r>
              <a:rPr lang="en-US" sz="1800" b="1" u="sng" dirty="0"/>
              <a:t>Background:</a:t>
            </a:r>
          </a:p>
          <a:p>
            <a:pPr marL="344488" indent="0">
              <a:buNone/>
            </a:pPr>
            <a:r>
              <a:rPr lang="en-US" sz="1400" dirty="0"/>
              <a:t>He was put on </a:t>
            </a:r>
            <a:r>
              <a:rPr lang="en-US" sz="1400" dirty="0" err="1"/>
              <a:t>m</a:t>
            </a:r>
            <a:r>
              <a:rPr lang="en-US" sz="1400" dirty="0" err="1" smtClean="0"/>
              <a:t>ethortrexate</a:t>
            </a:r>
            <a:r>
              <a:rPr lang="en-US" sz="1400" dirty="0" smtClean="0"/>
              <a:t> </a:t>
            </a:r>
            <a:r>
              <a:rPr lang="en-US" sz="1400" dirty="0"/>
              <a:t>to keep the IBD from flaring up in between </a:t>
            </a:r>
            <a:r>
              <a:rPr lang="en-US" sz="1400" dirty="0" err="1"/>
              <a:t>Entyvio</a:t>
            </a:r>
            <a:r>
              <a:rPr lang="en-US" sz="1400" dirty="0"/>
              <a:t> doses when he went from </a:t>
            </a:r>
            <a:r>
              <a:rPr lang="en-US" sz="1400" dirty="0" err="1"/>
              <a:t>Entyvio</a:t>
            </a:r>
            <a:r>
              <a:rPr lang="en-US" sz="1400" dirty="0"/>
              <a:t> infusions every eight weeks instead of every four weeks due to insurance coverage.</a:t>
            </a:r>
          </a:p>
          <a:p>
            <a:endParaRPr lang="en-US" sz="1400" dirty="0"/>
          </a:p>
          <a:p>
            <a:r>
              <a:rPr lang="en-US" sz="1800" b="1" u="sng" dirty="0"/>
              <a:t>Assessment:</a:t>
            </a:r>
            <a:r>
              <a:rPr lang="en-US" sz="1800" dirty="0"/>
              <a:t> </a:t>
            </a:r>
          </a:p>
          <a:p>
            <a:pPr marL="344488" indent="0">
              <a:buNone/>
            </a:pPr>
            <a:r>
              <a:rPr lang="en-US" sz="1400" dirty="0"/>
              <a:t>Pt. felt he was doing better when </a:t>
            </a:r>
            <a:r>
              <a:rPr lang="en-US" sz="1400" dirty="0" err="1"/>
              <a:t>Entyvio</a:t>
            </a:r>
            <a:r>
              <a:rPr lang="en-US" sz="1400" dirty="0"/>
              <a:t> was every four weeks, but he feels the symptoms are currently manageable</a:t>
            </a:r>
          </a:p>
          <a:p>
            <a:endParaRPr lang="en-US" sz="1800" dirty="0"/>
          </a:p>
          <a:p>
            <a:r>
              <a:rPr lang="en-US" sz="1800" b="1" u="sng" dirty="0" smtClean="0"/>
              <a:t>Recommendation/Request:</a:t>
            </a:r>
            <a:endParaRPr lang="en-US" sz="1800" b="1" u="sng" dirty="0"/>
          </a:p>
          <a:p>
            <a:pPr marL="344488" indent="0">
              <a:buNone/>
            </a:pPr>
            <a:r>
              <a:rPr lang="en-US" sz="1400" dirty="0"/>
              <a:t>I encouraged him to continue with the </a:t>
            </a:r>
            <a:r>
              <a:rPr lang="en-US" sz="1400" dirty="0" smtClean="0"/>
              <a:t>methotrexate </a:t>
            </a:r>
            <a:r>
              <a:rPr lang="en-US" sz="1400" dirty="0"/>
              <a:t>until he can have a follow up </a:t>
            </a:r>
            <a:r>
              <a:rPr lang="en-US" sz="1400" dirty="0" err="1"/>
              <a:t>appt</a:t>
            </a:r>
            <a:r>
              <a:rPr lang="en-US" sz="1400" dirty="0"/>
              <a:t> with you,  which is now scheduled for Jan 17</a:t>
            </a:r>
          </a:p>
          <a:p>
            <a:endParaRPr lang="en-US" sz="1800" dirty="0"/>
          </a:p>
        </p:txBody>
      </p:sp>
    </p:spTree>
    <p:extLst>
      <p:ext uri="{BB962C8B-B14F-4D97-AF65-F5344CB8AC3E}">
        <p14:creationId xmlns:p14="http://schemas.microsoft.com/office/powerpoint/2010/main" val="42700778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SBAR Simulations</a:t>
            </a:r>
            <a:endParaRPr lang="en-US" dirty="0"/>
          </a:p>
        </p:txBody>
      </p:sp>
      <p:sp>
        <p:nvSpPr>
          <p:cNvPr id="3" name="Content Placeholder 2"/>
          <p:cNvSpPr>
            <a:spLocks noGrp="1"/>
          </p:cNvSpPr>
          <p:nvPr>
            <p:ph idx="1"/>
          </p:nvPr>
        </p:nvSpPr>
        <p:spPr/>
        <p:txBody>
          <a:bodyPr/>
          <a:lstStyle/>
          <a:p>
            <a:r>
              <a:rPr lang="en-US" dirty="0" smtClean="0"/>
              <a:t>Provide them with a blank answer sheet</a:t>
            </a:r>
          </a:p>
          <a:p>
            <a:r>
              <a:rPr lang="en-US" dirty="0" smtClean="0"/>
              <a:t>Consider using Liberating Structures activity:</a:t>
            </a:r>
          </a:p>
          <a:p>
            <a:pPr lvl="1"/>
            <a:r>
              <a:rPr lang="en-US" dirty="0" smtClean="0"/>
              <a:t>1-2-4-all</a:t>
            </a:r>
          </a:p>
          <a:p>
            <a:pPr lvl="2"/>
            <a:r>
              <a:rPr lang="en-US" dirty="0" smtClean="0"/>
              <a:t>Encourages all to participate</a:t>
            </a:r>
            <a:endParaRPr lang="en-US" dirty="0"/>
          </a:p>
        </p:txBody>
      </p:sp>
    </p:spTree>
    <p:extLst>
      <p:ext uri="{BB962C8B-B14F-4D97-AF65-F5344CB8AC3E}">
        <p14:creationId xmlns:p14="http://schemas.microsoft.com/office/powerpoint/2010/main" val="32005753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969" y="2058210"/>
            <a:ext cx="7739062" cy="914400"/>
          </a:xfrm>
        </p:spPr>
        <p:txBody>
          <a:bodyPr/>
          <a:lstStyle/>
          <a:p>
            <a:r>
              <a:rPr lang="en-US" dirty="0" smtClean="0"/>
              <a:t>Shared Mental Model</a:t>
            </a:r>
            <a:endParaRPr lang="en-US" dirty="0"/>
          </a:p>
        </p:txBody>
      </p:sp>
    </p:spTree>
    <p:extLst>
      <p:ext uri="{BB962C8B-B14F-4D97-AF65-F5344CB8AC3E}">
        <p14:creationId xmlns:p14="http://schemas.microsoft.com/office/powerpoint/2010/main" val="517370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4" descr="Illusion of girl and old lady"/>
          <p:cNvPicPr>
            <a:picLocks noChangeAspect="1"/>
          </p:cNvPicPr>
          <p:nvPr/>
        </p:nvPicPr>
        <p:blipFill rotWithShape="1">
          <a:blip r:embed="rId3">
            <a:extLst>
              <a:ext uri="{28A0092B-C50C-407E-A947-70E740481C1C}">
                <a14:useLocalDpi xmlns:a14="http://schemas.microsoft.com/office/drawing/2010/main" val="0"/>
              </a:ext>
            </a:extLst>
          </a:blip>
          <a:srcRect l="8529" r="9173"/>
          <a:stretch/>
        </p:blipFill>
        <p:spPr bwMode="auto">
          <a:xfrm>
            <a:off x="5105400" y="3885979"/>
            <a:ext cx="3048001" cy="2136775"/>
          </a:xfrm>
          <a:prstGeom prst="rect">
            <a:avLst/>
          </a:prstGeom>
          <a:noFill/>
          <a:ln w="25400">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pic>
      <p:pic>
        <p:nvPicPr>
          <p:cNvPr id="59395" name="Picture 5" descr="Duck-Rabbit_illusio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5337" y="3885979"/>
            <a:ext cx="3075243" cy="2075084"/>
          </a:xfrm>
          <a:prstGeom prst="rect">
            <a:avLst/>
          </a:prstGeom>
          <a:noFill/>
          <a:ln w="25400">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pic>
      <p:pic>
        <p:nvPicPr>
          <p:cNvPr id="59396" name="Picture 6" descr="faces illusion"/>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1295400"/>
            <a:ext cx="2139945" cy="2215929"/>
          </a:xfrm>
          <a:prstGeom prst="rect">
            <a:avLst/>
          </a:prstGeom>
          <a:noFill/>
          <a:ln w="25400">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pic>
      <p:pic>
        <p:nvPicPr>
          <p:cNvPr id="59397" name="Picture 10" descr="sax and woman illusion"/>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87945" y="1295400"/>
            <a:ext cx="1917700" cy="2215929"/>
          </a:xfrm>
          <a:prstGeom prst="rect">
            <a:avLst/>
          </a:prstGeom>
          <a:noFill/>
          <a:ln w="25400">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121067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Emergency</a:t>
            </a:r>
            <a:endParaRPr lang="en-US" dirty="0"/>
          </a:p>
        </p:txBody>
      </p:sp>
      <p:sp>
        <p:nvSpPr>
          <p:cNvPr id="3" name="Content Placeholder 2"/>
          <p:cNvSpPr>
            <a:spLocks noGrp="1"/>
          </p:cNvSpPr>
          <p:nvPr>
            <p:ph idx="1"/>
          </p:nvPr>
        </p:nvSpPr>
        <p:spPr/>
        <p:txBody>
          <a:bodyPr/>
          <a:lstStyle/>
          <a:p>
            <a:r>
              <a:rPr lang="en-US" dirty="0" smtClean="0"/>
              <a:t>Shared mental model</a:t>
            </a:r>
          </a:p>
          <a:p>
            <a:r>
              <a:rPr lang="en-US" dirty="0" smtClean="0"/>
              <a:t>Assumptions that break down a shared mental model</a:t>
            </a:r>
          </a:p>
        </p:txBody>
      </p:sp>
    </p:spTree>
    <p:extLst>
      <p:ext uri="{BB962C8B-B14F-4D97-AF65-F5344CB8AC3E}">
        <p14:creationId xmlns:p14="http://schemas.microsoft.com/office/powerpoint/2010/main" val="27501872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855" y="1106488"/>
            <a:ext cx="7739062" cy="914400"/>
          </a:xfrm>
        </p:spPr>
        <p:txBody>
          <a:bodyPr/>
          <a:lstStyle/>
          <a:p>
            <a:r>
              <a:rPr lang="en-US" dirty="0" smtClean="0"/>
              <a:t>The Emergency – A Story</a:t>
            </a:r>
            <a:r>
              <a:rPr lang="en-US" dirty="0"/>
              <a:t/>
            </a:r>
            <a:br>
              <a:rPr lang="en-US" dirty="0"/>
            </a:br>
            <a:endParaRPr lang="en-US" dirty="0"/>
          </a:p>
        </p:txBody>
      </p:sp>
      <p:sp>
        <p:nvSpPr>
          <p:cNvPr id="3" name="Content Placeholder 2"/>
          <p:cNvSpPr>
            <a:spLocks noGrp="1"/>
          </p:cNvSpPr>
          <p:nvPr>
            <p:ph idx="1"/>
          </p:nvPr>
        </p:nvSpPr>
        <p:spPr>
          <a:xfrm>
            <a:off x="875156" y="1676400"/>
            <a:ext cx="7964044" cy="4038600"/>
          </a:xfrm>
        </p:spPr>
        <p:txBody>
          <a:bodyPr/>
          <a:lstStyle/>
          <a:p>
            <a:pPr marL="0" indent="0">
              <a:buNone/>
            </a:pPr>
            <a:r>
              <a:rPr lang="en-US" dirty="0"/>
              <a:t>The crying child in room 602 stopped suddenly and was silent. Immediately a man cried “help”. A nurse raced in to check the patient. A doctor was called. Two medications were delivered by a pharmacist and administered. The doctor was called again. A woman with a white coat and a stethoscope around her neck entered the room and introduced herself. The doctor checked the patient and insisted he be transferred to the intensive care unit. The pharmacist asked why the transfer was necessary. Two nurses accompanied the child in a wheelchair.</a:t>
            </a:r>
          </a:p>
          <a:p>
            <a:pPr marL="0" indent="0">
              <a:buNone/>
            </a:pPr>
            <a:endParaRPr lang="en-US" dirty="0"/>
          </a:p>
        </p:txBody>
      </p:sp>
    </p:spTree>
    <p:extLst>
      <p:ext uri="{BB962C8B-B14F-4D97-AF65-F5344CB8AC3E}">
        <p14:creationId xmlns:p14="http://schemas.microsoft.com/office/powerpoint/2010/main" val="18826213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Answer shee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0" y="914400"/>
            <a:ext cx="5029200" cy="5496658"/>
          </a:xfrm>
        </p:spPr>
      </p:pic>
    </p:spTree>
    <p:extLst>
      <p:ext uri="{BB962C8B-B14F-4D97-AF65-F5344CB8AC3E}">
        <p14:creationId xmlns:p14="http://schemas.microsoft.com/office/powerpoint/2010/main" val="34547381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Staged Simulations</a:t>
            </a:r>
            <a:endParaRPr lang="en-US" dirty="0"/>
          </a:p>
        </p:txBody>
      </p:sp>
      <p:sp>
        <p:nvSpPr>
          <p:cNvPr id="3" name="Content Placeholder 2"/>
          <p:cNvSpPr>
            <a:spLocks noGrp="1"/>
          </p:cNvSpPr>
          <p:nvPr>
            <p:ph idx="1"/>
          </p:nvPr>
        </p:nvSpPr>
        <p:spPr/>
        <p:txBody>
          <a:bodyPr/>
          <a:lstStyle/>
          <a:p>
            <a:r>
              <a:rPr lang="en-US" dirty="0" smtClean="0"/>
              <a:t>Disruptive Patient/Visitor</a:t>
            </a:r>
          </a:p>
          <a:p>
            <a:r>
              <a:rPr lang="en-US" dirty="0" smtClean="0"/>
              <a:t>Seizure in the waiting room</a:t>
            </a:r>
          </a:p>
          <a:p>
            <a:r>
              <a:rPr lang="en-US" dirty="0" smtClean="0"/>
              <a:t>Facilitates the following TeamSTEPPS concepts</a:t>
            </a:r>
          </a:p>
          <a:p>
            <a:pPr lvl="1"/>
            <a:r>
              <a:rPr lang="en-US" dirty="0" smtClean="0"/>
              <a:t>Leadership – identifying a situational leader</a:t>
            </a:r>
          </a:p>
          <a:p>
            <a:pPr lvl="1"/>
            <a:r>
              <a:rPr lang="en-US" dirty="0" smtClean="0"/>
              <a:t>Situational Awareness</a:t>
            </a:r>
            <a:endParaRPr lang="en-US" dirty="0"/>
          </a:p>
          <a:p>
            <a:r>
              <a:rPr lang="en-US" dirty="0" smtClean="0"/>
              <a:t>Specific Tools</a:t>
            </a:r>
          </a:p>
          <a:p>
            <a:pPr lvl="1"/>
            <a:r>
              <a:rPr lang="en-US" dirty="0" smtClean="0"/>
              <a:t>Briefs, Huddles, </a:t>
            </a:r>
            <a:r>
              <a:rPr lang="en-US" dirty="0"/>
              <a:t>D</a:t>
            </a:r>
            <a:r>
              <a:rPr lang="en-US" dirty="0" smtClean="0"/>
              <a:t>ebriefs</a:t>
            </a:r>
          </a:p>
          <a:p>
            <a:pPr lvl="1"/>
            <a:r>
              <a:rPr lang="en-US" dirty="0" smtClean="0"/>
              <a:t>CUS, Two-Challenge Rule</a:t>
            </a:r>
            <a:endParaRPr lang="en-US" dirty="0"/>
          </a:p>
        </p:txBody>
      </p:sp>
    </p:spTree>
    <p:extLst>
      <p:ext uri="{BB962C8B-B14F-4D97-AF65-F5344CB8AC3E}">
        <p14:creationId xmlns:p14="http://schemas.microsoft.com/office/powerpoint/2010/main" val="36596162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a:t>
            </a:r>
            <a:endParaRPr lang="en-US" dirty="0"/>
          </a:p>
        </p:txBody>
      </p:sp>
      <p:sp>
        <p:nvSpPr>
          <p:cNvPr id="3" name="Content Placeholder 2"/>
          <p:cNvSpPr>
            <a:spLocks noGrp="1"/>
          </p:cNvSpPr>
          <p:nvPr>
            <p:ph idx="1"/>
          </p:nvPr>
        </p:nvSpPr>
        <p:spPr>
          <a:xfrm>
            <a:off x="881062" y="1764970"/>
            <a:ext cx="7881937" cy="4102430"/>
          </a:xfrm>
        </p:spPr>
        <p:txBody>
          <a:bodyPr/>
          <a:lstStyle/>
          <a:p>
            <a:r>
              <a:rPr lang="en-US" dirty="0" smtClean="0"/>
              <a:t>Start easy…</a:t>
            </a:r>
          </a:p>
          <a:p>
            <a:pPr lvl="1"/>
            <a:r>
              <a:rPr lang="en-US" dirty="0" smtClean="0"/>
              <a:t>Did the brief occur?</a:t>
            </a:r>
          </a:p>
          <a:p>
            <a:pPr lvl="2"/>
            <a:r>
              <a:rPr lang="en-US" dirty="0" smtClean="0"/>
              <a:t>Did the brief provide any information that otherwise not everyone would have known?</a:t>
            </a:r>
          </a:p>
          <a:p>
            <a:pPr lvl="1"/>
            <a:r>
              <a:rPr lang="en-US" dirty="0" smtClean="0"/>
              <a:t>Did the debrief occur?</a:t>
            </a:r>
          </a:p>
          <a:p>
            <a:pPr lvl="2"/>
            <a:r>
              <a:rPr lang="en-US" dirty="0" smtClean="0"/>
              <a:t>Were there any changes from debrief?</a:t>
            </a:r>
          </a:p>
          <a:p>
            <a:r>
              <a:rPr lang="en-US" dirty="0" smtClean="0"/>
              <a:t>Behavioral measures</a:t>
            </a:r>
          </a:p>
          <a:p>
            <a:pPr lvl="1"/>
            <a:r>
              <a:rPr lang="en-US" dirty="0" smtClean="0"/>
              <a:t>AHRQ TeamSTEPPS T-TPQ survey pre/post</a:t>
            </a:r>
          </a:p>
          <a:p>
            <a:pPr lvl="1"/>
            <a:endParaRPr lang="en-US" dirty="0"/>
          </a:p>
        </p:txBody>
      </p:sp>
    </p:spTree>
    <p:extLst>
      <p:ext uri="{BB962C8B-B14F-4D97-AF65-F5344CB8AC3E}">
        <p14:creationId xmlns:p14="http://schemas.microsoft.com/office/powerpoint/2010/main" val="39491570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r>
              <a:rPr lang="en-US" dirty="0" smtClean="0"/>
              <a:t>Improved efficiency</a:t>
            </a:r>
          </a:p>
          <a:p>
            <a:pPr lvl="1"/>
            <a:r>
              <a:rPr lang="en-US" dirty="0" smtClean="0"/>
              <a:t>Physical environment</a:t>
            </a:r>
          </a:p>
          <a:p>
            <a:pPr lvl="1"/>
            <a:r>
              <a:rPr lang="en-US" dirty="0" smtClean="0"/>
              <a:t>Clinic flow</a:t>
            </a:r>
          </a:p>
          <a:p>
            <a:r>
              <a:rPr lang="en-US" dirty="0" smtClean="0"/>
              <a:t>Improved employee satisfaction</a:t>
            </a:r>
          </a:p>
          <a:p>
            <a:r>
              <a:rPr lang="en-US" dirty="0" smtClean="0"/>
              <a:t>Improved patient satisfaction</a:t>
            </a:r>
          </a:p>
          <a:p>
            <a:r>
              <a:rPr lang="en-US" dirty="0" smtClean="0"/>
              <a:t>Improved T-TPQ post survey</a:t>
            </a:r>
          </a:p>
          <a:p>
            <a:endParaRPr lang="en-US" dirty="0" smtClean="0"/>
          </a:p>
        </p:txBody>
      </p:sp>
    </p:spTree>
    <p:extLst>
      <p:ext uri="{BB962C8B-B14F-4D97-AF65-F5344CB8AC3E}">
        <p14:creationId xmlns:p14="http://schemas.microsoft.com/office/powerpoint/2010/main" val="23517127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Presenter</a:t>
            </a:r>
            <a:endParaRPr lang="en-US" dirty="0"/>
          </a:p>
        </p:txBody>
      </p:sp>
      <p:sp>
        <p:nvSpPr>
          <p:cNvPr id="6" name="Content Placeholder 5"/>
          <p:cNvSpPr>
            <a:spLocks noGrp="1"/>
          </p:cNvSpPr>
          <p:nvPr>
            <p:ph sz="half" idx="1"/>
          </p:nvPr>
        </p:nvSpPr>
        <p:spPr>
          <a:xfrm>
            <a:off x="641036" y="2286000"/>
            <a:ext cx="5410201" cy="3770312"/>
          </a:xfrm>
        </p:spPr>
        <p:txBody>
          <a:bodyPr/>
          <a:lstStyle/>
          <a:p>
            <a:pPr marL="0" indent="0" algn="ctr">
              <a:buNone/>
            </a:pPr>
            <a:r>
              <a:rPr lang="en-US" dirty="0" smtClean="0"/>
              <a:t>Ross Ehrmantraut, RN</a:t>
            </a:r>
          </a:p>
          <a:p>
            <a:pPr marL="0" indent="0" algn="ctr">
              <a:buNone/>
            </a:pPr>
            <a:r>
              <a:rPr lang="en-US" sz="2400" dirty="0" smtClean="0"/>
              <a:t>Clinical Director of Team Performance</a:t>
            </a:r>
          </a:p>
          <a:p>
            <a:pPr marL="0" indent="0" algn="ctr">
              <a:buNone/>
            </a:pPr>
            <a:r>
              <a:rPr lang="en-US" sz="2400" dirty="0" smtClean="0"/>
              <a:t>University of Washington Medicine</a:t>
            </a:r>
          </a:p>
          <a:p>
            <a:pPr marL="0" indent="0" algn="ctr">
              <a:buNone/>
            </a:pPr>
            <a:r>
              <a:rPr lang="en-US" sz="1800" dirty="0" smtClean="0"/>
              <a:t>WWAMI Institute for Simulation in Healthcare</a:t>
            </a:r>
          </a:p>
          <a:p>
            <a:pPr marL="0" indent="0" algn="ctr">
              <a:buNone/>
            </a:pPr>
            <a:r>
              <a:rPr lang="en-US" sz="1800" dirty="0" smtClean="0">
                <a:hlinkClick r:id="rId3"/>
              </a:rPr>
              <a:t>rherma@uw.edu</a:t>
            </a:r>
            <a:r>
              <a:rPr lang="en-US" sz="1800" dirty="0" smtClean="0"/>
              <a:t>	</a:t>
            </a:r>
          </a:p>
          <a:p>
            <a:pPr marL="0" indent="0">
              <a:buNone/>
            </a:pPr>
            <a:endParaRPr lang="en-US" sz="2000" dirty="0"/>
          </a:p>
        </p:txBody>
      </p:sp>
      <p:pic>
        <p:nvPicPr>
          <p:cNvPr id="11" name="Content Placeholder 10" descr="Picture of the Presenter, Ross Ehrmantraut."/>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248400" y="2286000"/>
            <a:ext cx="2022162" cy="2779712"/>
          </a:xfrm>
        </p:spPr>
      </p:pic>
    </p:spTree>
    <p:extLst>
      <p:ext uri="{BB962C8B-B14F-4D97-AF65-F5344CB8AC3E}">
        <p14:creationId xmlns:p14="http://schemas.microsoft.com/office/powerpoint/2010/main" val="2467643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Liberating Structures</a:t>
            </a:r>
            <a:endParaRPr lang="en-US" dirty="0"/>
          </a:p>
        </p:txBody>
      </p:sp>
      <p:sp>
        <p:nvSpPr>
          <p:cNvPr id="3" name="Content Placeholder 2"/>
          <p:cNvSpPr>
            <a:spLocks noGrp="1"/>
          </p:cNvSpPr>
          <p:nvPr>
            <p:ph idx="1"/>
          </p:nvPr>
        </p:nvSpPr>
        <p:spPr/>
        <p:txBody>
          <a:bodyPr/>
          <a:lstStyle/>
          <a:p>
            <a:r>
              <a:rPr lang="en-US" dirty="0" smtClean="0"/>
              <a:t>Activities to enhance the training (and meetings) experience</a:t>
            </a:r>
          </a:p>
          <a:p>
            <a:endParaRPr lang="en-US" dirty="0"/>
          </a:p>
          <a:p>
            <a:r>
              <a:rPr lang="en-US" dirty="0" smtClean="0"/>
              <a:t>Liberating Structures</a:t>
            </a:r>
          </a:p>
          <a:p>
            <a:pPr lvl="1"/>
            <a:r>
              <a:rPr lang="en-US" dirty="0" smtClean="0"/>
              <a:t>http</a:t>
            </a:r>
            <a:r>
              <a:rPr lang="en-US" dirty="0"/>
              <a:t>://www.liberatingstructures.com</a:t>
            </a:r>
          </a:p>
          <a:p>
            <a:pPr lvl="1"/>
            <a:endParaRPr lang="en-US" dirty="0"/>
          </a:p>
        </p:txBody>
      </p:sp>
    </p:spTree>
    <p:extLst>
      <p:ext uri="{BB962C8B-B14F-4D97-AF65-F5344CB8AC3E}">
        <p14:creationId xmlns:p14="http://schemas.microsoft.com/office/powerpoint/2010/main" val="1401565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Presenter Information</a:t>
            </a:r>
            <a:endParaRPr lang="en-US" dirty="0"/>
          </a:p>
        </p:txBody>
      </p:sp>
      <p:sp>
        <p:nvSpPr>
          <p:cNvPr id="6" name="Content Placeholder 5"/>
          <p:cNvSpPr>
            <a:spLocks noGrp="1"/>
          </p:cNvSpPr>
          <p:nvPr>
            <p:ph sz="half" idx="1"/>
          </p:nvPr>
        </p:nvSpPr>
        <p:spPr>
          <a:xfrm>
            <a:off x="1106091" y="2667000"/>
            <a:ext cx="7289006" cy="1975847"/>
          </a:xfrm>
        </p:spPr>
        <p:txBody>
          <a:bodyPr/>
          <a:lstStyle/>
          <a:p>
            <a:pPr marL="0" indent="0" algn="ctr">
              <a:buNone/>
            </a:pPr>
            <a:r>
              <a:rPr lang="en-US" sz="2400" dirty="0" smtClean="0"/>
              <a:t>Ross Ehrmantraut, RN</a:t>
            </a:r>
          </a:p>
          <a:p>
            <a:pPr marL="0" indent="0" algn="ctr">
              <a:buNone/>
            </a:pPr>
            <a:r>
              <a:rPr lang="en-US" sz="2000" dirty="0" smtClean="0"/>
              <a:t>Clinical Director of Team Performance</a:t>
            </a:r>
          </a:p>
          <a:p>
            <a:pPr marL="0" indent="0" algn="ctr">
              <a:buNone/>
            </a:pPr>
            <a:r>
              <a:rPr lang="en-US" sz="2000" dirty="0" smtClean="0"/>
              <a:t>University of Washington Medicine</a:t>
            </a:r>
          </a:p>
          <a:p>
            <a:pPr marL="0" indent="0" algn="ctr">
              <a:buNone/>
            </a:pPr>
            <a:r>
              <a:rPr lang="en-US" sz="1600" dirty="0" smtClean="0"/>
              <a:t>WWAMI Institute for Simulation in Healthcare</a:t>
            </a:r>
          </a:p>
          <a:p>
            <a:pPr marL="0" indent="0" algn="ctr">
              <a:buNone/>
            </a:pPr>
            <a:r>
              <a:rPr lang="en-US" sz="1600" dirty="0" smtClean="0">
                <a:hlinkClick r:id="rId2"/>
              </a:rPr>
              <a:t>rherma@uw.edu</a:t>
            </a:r>
            <a:r>
              <a:rPr lang="en-US" sz="1600" dirty="0" smtClean="0"/>
              <a:t>	</a:t>
            </a:r>
            <a:endParaRPr lang="en-US" sz="1600" dirty="0"/>
          </a:p>
          <a:p>
            <a:pPr marL="0" indent="0">
              <a:buNone/>
            </a:pPr>
            <a:endParaRPr lang="en-US" sz="1800" dirty="0"/>
          </a:p>
        </p:txBody>
      </p:sp>
    </p:spTree>
    <p:extLst>
      <p:ext uri="{BB962C8B-B14F-4D97-AF65-F5344CB8AC3E}">
        <p14:creationId xmlns:p14="http://schemas.microsoft.com/office/powerpoint/2010/main" val="15208859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sz="2000" dirty="0" smtClean="0"/>
              <a:t>TeamSTEPPS</a:t>
            </a:r>
          </a:p>
          <a:p>
            <a:r>
              <a:rPr lang="en-US" sz="2000" dirty="0" smtClean="0">
                <a:hlinkClick r:id="rId2"/>
              </a:rPr>
              <a:t>https://www.ahrq.gov/teamstepps/index.html</a:t>
            </a:r>
            <a:endParaRPr lang="en-US" sz="2000" dirty="0" smtClean="0"/>
          </a:p>
          <a:p>
            <a:r>
              <a:rPr lang="en-US" sz="2000" dirty="0" smtClean="0"/>
              <a:t>Liberating Structures </a:t>
            </a:r>
            <a:r>
              <a:rPr lang="en-US" sz="2000" dirty="0" smtClean="0">
                <a:hlinkClick r:id="rId3"/>
              </a:rPr>
              <a:t>http://www.liberatingstructures.com</a:t>
            </a:r>
            <a:endParaRPr lang="en-US" sz="2000" dirty="0" smtClean="0"/>
          </a:p>
          <a:p>
            <a:r>
              <a:rPr lang="en-US" sz="2000" dirty="0" smtClean="0"/>
              <a:t>Bishop TF. Paid malpractice claims for adverse events in inpatient and outpatient settings. JAMA. 2011;305 ( 23 ): 2427 – 2431.</a:t>
            </a:r>
          </a:p>
          <a:p>
            <a:r>
              <a:rPr lang="en-US" sz="2000" dirty="0" smtClean="0"/>
              <a:t>Institute of Medicine. To Err Is Human: Building a Safer Health Care System. Washington DC: National Academy Press; 1999.</a:t>
            </a:r>
          </a:p>
          <a:p>
            <a:r>
              <a:rPr lang="en-US" sz="2000" dirty="0" smtClean="0"/>
              <a:t>Singh </a:t>
            </a:r>
            <a:r>
              <a:rPr lang="en-US" sz="2000" dirty="0"/>
              <a:t>H, Meyer, A, Thomas, EJ, The frequency of diagnostic errors in outpatient care: estimations from three large observational studies involving US adult populations.  BMJ. 2014 Volume 23, issue 9</a:t>
            </a:r>
            <a:endParaRPr lang="en-US" sz="2000" dirty="0" smtClean="0"/>
          </a:p>
          <a:p>
            <a:endParaRPr lang="en-US" sz="2000" dirty="0"/>
          </a:p>
        </p:txBody>
      </p:sp>
    </p:spTree>
    <p:extLst>
      <p:ext uri="{BB962C8B-B14F-4D97-AF65-F5344CB8AC3E}">
        <p14:creationId xmlns:p14="http://schemas.microsoft.com/office/powerpoint/2010/main" val="8061549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590800"/>
            <a:ext cx="7772400" cy="1362075"/>
          </a:xfrm>
        </p:spPr>
        <p:txBody>
          <a:bodyPr/>
          <a:lstStyle/>
          <a:p>
            <a:r>
              <a:rPr lang="en-US" dirty="0" smtClean="0"/>
              <a:t>Questions</a:t>
            </a:r>
            <a:endParaRPr lang="en-US" dirty="0"/>
          </a:p>
        </p:txBody>
      </p:sp>
    </p:spTree>
    <p:extLst>
      <p:ext uri="{BB962C8B-B14F-4D97-AF65-F5344CB8AC3E}">
        <p14:creationId xmlns:p14="http://schemas.microsoft.com/office/powerpoint/2010/main" val="16772326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Various pictures of the UW Medicine Facility" title="UW Medicine"/>
          <p:cNvGrpSpPr/>
          <p:nvPr/>
        </p:nvGrpSpPr>
        <p:grpSpPr>
          <a:xfrm>
            <a:off x="1622425" y="873125"/>
            <a:ext cx="7140575" cy="5299075"/>
            <a:chOff x="1622425" y="873125"/>
            <a:chExt cx="7140575" cy="5299075"/>
          </a:xfrm>
        </p:grpSpPr>
        <p:pic>
          <p:nvPicPr>
            <p:cNvPr id="23554" name="Picture 2" descr="alt=&quot;&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450" y="4670425"/>
              <a:ext cx="3078163"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2" descr="alt=&quot;&quot;"/>
            <p:cNvPicPr>
              <a:picLocks noChangeAspect="1" noChangeArrowheads="1"/>
            </p:cNvPicPr>
            <p:nvPr/>
          </p:nvPicPr>
          <p:blipFill>
            <a:blip r:embed="rId3">
              <a:extLst>
                <a:ext uri="{28A0092B-C50C-407E-A947-70E740481C1C}">
                  <a14:useLocalDpi xmlns:a14="http://schemas.microsoft.com/office/drawing/2010/main" val="0"/>
                </a:ext>
              </a:extLst>
            </a:blip>
            <a:srcRect t="16389"/>
            <a:stretch>
              <a:fillRect/>
            </a:stretch>
          </p:blipFill>
          <p:spPr bwMode="auto">
            <a:xfrm>
              <a:off x="3444875" y="873125"/>
              <a:ext cx="1819275"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11" descr="CMcLean_Airlift050"/>
            <p:cNvPicPr>
              <a:picLocks noChangeAspect="1" noChangeArrowheads="1"/>
            </p:cNvPicPr>
            <p:nvPr/>
          </p:nvPicPr>
          <p:blipFill>
            <a:blip r:embed="rId4">
              <a:extLst>
                <a:ext uri="{28A0092B-C50C-407E-A947-70E740481C1C}">
                  <a14:useLocalDpi xmlns:a14="http://schemas.microsoft.com/office/drawing/2010/main" val="0"/>
                </a:ext>
              </a:extLst>
            </a:blip>
            <a:srcRect t="21336" b="21336"/>
            <a:stretch>
              <a:fillRect/>
            </a:stretch>
          </p:blipFill>
          <p:spPr bwMode="auto">
            <a:xfrm>
              <a:off x="3354388" y="3489325"/>
              <a:ext cx="332422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2" descr="alt=&quot;&quot;"/>
            <p:cNvPicPr>
              <a:picLocks noChangeAspect="1" noChangeArrowheads="1"/>
            </p:cNvPicPr>
            <p:nvPr/>
          </p:nvPicPr>
          <p:blipFill>
            <a:blip r:embed="rId5">
              <a:extLst>
                <a:ext uri="{28A0092B-C50C-407E-A947-70E740481C1C}">
                  <a14:useLocalDpi xmlns:a14="http://schemas.microsoft.com/office/drawing/2010/main" val="0"/>
                </a:ext>
              </a:extLst>
            </a:blip>
            <a:srcRect t="1730" b="224"/>
            <a:stretch>
              <a:fillRect/>
            </a:stretch>
          </p:blipFill>
          <p:spPr bwMode="auto">
            <a:xfrm>
              <a:off x="1630363" y="873125"/>
              <a:ext cx="1812925"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2" descr="alt=&quot;&quot;"/>
            <p:cNvPicPr>
              <a:picLocks noChangeAspect="1" noChangeArrowheads="1"/>
            </p:cNvPicPr>
            <p:nvPr/>
          </p:nvPicPr>
          <p:blipFill>
            <a:blip r:embed="rId6">
              <a:extLst>
                <a:ext uri="{28A0092B-C50C-407E-A947-70E740481C1C}">
                  <a14:useLocalDpi xmlns:a14="http://schemas.microsoft.com/office/drawing/2010/main" val="0"/>
                </a:ext>
              </a:extLst>
            </a:blip>
            <a:srcRect t="7188" b="7188"/>
            <a:stretch>
              <a:fillRect/>
            </a:stretch>
          </p:blipFill>
          <p:spPr bwMode="auto">
            <a:xfrm>
              <a:off x="7078663" y="873125"/>
              <a:ext cx="1676400"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13" descr="alt=&quot;&quo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22425" y="3490913"/>
              <a:ext cx="1973263" cy="268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4" descr="alt=&quot;&quo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64150" y="873125"/>
              <a:ext cx="1822450"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10" descr="alt=&quot;&quo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78613" y="3497263"/>
              <a:ext cx="2076450" cy="267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4"/>
            <p:cNvSpPr txBox="1">
              <a:spLocks/>
            </p:cNvSpPr>
            <p:nvPr/>
          </p:nvSpPr>
          <p:spPr>
            <a:xfrm>
              <a:off x="1627188" y="2816225"/>
              <a:ext cx="7135812" cy="744538"/>
            </a:xfrm>
            <a:prstGeom prst="rect">
              <a:avLst/>
            </a:prstGeom>
            <a:solidFill>
              <a:srgbClr val="8E6F0C"/>
            </a:solidFill>
          </p:spPr>
          <p:txBody>
            <a:bodyPr lIns="0" tIns="0" rIns="0" bIns="0" anchor="ctr">
              <a:normAutofit/>
            </a:bodyPr>
            <a:lstStyle>
              <a:lvl1pPr algn="l" defTabSz="457200" rtl="0" eaLnBrk="1" latinLnBrk="0" hangingPunct="1">
                <a:spcBef>
                  <a:spcPct val="0"/>
                </a:spcBef>
                <a:buNone/>
                <a:defRPr lang="en-US" sz="3200" kern="1200" cap="all">
                  <a:solidFill>
                    <a:schemeClr val="bg1"/>
                  </a:solidFill>
                  <a:latin typeface="Times New Roman"/>
                  <a:ea typeface="+mj-ea"/>
                  <a:cs typeface="Times New Roman"/>
                </a:defRPr>
              </a:lvl1pPr>
            </a:lstStyle>
            <a:p>
              <a:pPr>
                <a:defRPr/>
              </a:pPr>
              <a:r>
                <a:rPr sz="2400" dirty="0"/>
                <a:t>    UW Medicine</a:t>
              </a:r>
            </a:p>
          </p:txBody>
        </p:sp>
      </p:grpSp>
    </p:spTree>
    <p:extLst>
      <p:ext uri="{BB962C8B-B14F-4D97-AF65-F5344CB8AC3E}">
        <p14:creationId xmlns:p14="http://schemas.microsoft.com/office/powerpoint/2010/main" val="11176885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Objectives</a:t>
            </a:r>
            <a:endParaRPr lang="en-US" dirty="0"/>
          </a:p>
        </p:txBody>
      </p:sp>
      <p:sp>
        <p:nvSpPr>
          <p:cNvPr id="6" name="Content Placeholder 5"/>
          <p:cNvSpPr>
            <a:spLocks noGrp="1"/>
          </p:cNvSpPr>
          <p:nvPr>
            <p:ph idx="1"/>
          </p:nvPr>
        </p:nvSpPr>
        <p:spPr>
          <a:xfrm>
            <a:off x="914400" y="2020888"/>
            <a:ext cx="7696200" cy="3998912"/>
          </a:xfrm>
        </p:spPr>
        <p:txBody>
          <a:bodyPr/>
          <a:lstStyle/>
          <a:p>
            <a:r>
              <a:rPr lang="en-US" sz="2200" dirty="0"/>
              <a:t>Demonstrate how UW has enhanced training and reinforced the use of TeamSTEPPS tools in different settings and multiple audiences through short, high impact sessions.</a:t>
            </a:r>
          </a:p>
          <a:p>
            <a:r>
              <a:rPr lang="en-US" sz="2200" dirty="0"/>
              <a:t>Identify low tech simulations/exercises that can be easily customized for training in the outpatient setting.</a:t>
            </a:r>
          </a:p>
          <a:p>
            <a:r>
              <a:rPr lang="en-US" sz="2200" dirty="0"/>
              <a:t>Discuss quick win tools such as Closed-Loop Communication, SBAR, CUS, Briefs, </a:t>
            </a:r>
            <a:r>
              <a:rPr lang="en-US" sz="2200" dirty="0" smtClean="0"/>
              <a:t>Huddles, </a:t>
            </a:r>
            <a:r>
              <a:rPr lang="en-US" sz="2200" dirty="0"/>
              <a:t>and Debriefs.</a:t>
            </a:r>
          </a:p>
          <a:p>
            <a:endParaRPr lang="en-US" sz="2200" dirty="0"/>
          </a:p>
        </p:txBody>
      </p:sp>
    </p:spTree>
    <p:extLst>
      <p:ext uri="{BB962C8B-B14F-4D97-AF65-F5344CB8AC3E}">
        <p14:creationId xmlns:p14="http://schemas.microsoft.com/office/powerpoint/2010/main" val="38632017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ctrTitle"/>
          </p:nvPr>
        </p:nvSpPr>
        <p:spPr>
          <a:xfrm>
            <a:off x="2315039" y="1206335"/>
            <a:ext cx="6019800" cy="1143000"/>
          </a:xfrm>
        </p:spPr>
        <p:txBody>
          <a:bodyPr/>
          <a:lstStyle/>
          <a:p>
            <a:pPr eaLnBrk="1" hangingPunct="1"/>
            <a:r>
              <a:rPr lang="en-US" altLang="en-US" sz="4000" dirty="0" smtClean="0">
                <a:solidFill>
                  <a:schemeClr val="tx2"/>
                </a:solidFill>
                <a:ea typeface="ヒラギノ角ゴ Pro W3"/>
                <a:cs typeface="ヒラギノ角ゴ Pro W3"/>
              </a:rPr>
              <a:t>TeamSTEPPS</a:t>
            </a:r>
          </a:p>
        </p:txBody>
      </p:sp>
      <p:pic>
        <p:nvPicPr>
          <p:cNvPr id="29699" name="Picture 8" descr="framework_complet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24200" y="2349335"/>
            <a:ext cx="4285322" cy="3434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74041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en-US" dirty="0"/>
          </a:p>
        </p:txBody>
      </p:sp>
      <p:pic>
        <p:nvPicPr>
          <p:cNvPr id="11" name="Picture 10" descr="TeamSTEPPS Concep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986"/>
            <a:ext cx="9182185" cy="7088949"/>
          </a:xfrm>
          <a:prstGeom prst="rect">
            <a:avLst/>
          </a:prstGeom>
        </p:spPr>
      </p:pic>
    </p:spTree>
    <p:extLst>
      <p:ext uri="{BB962C8B-B14F-4D97-AF65-F5344CB8AC3E}">
        <p14:creationId xmlns:p14="http://schemas.microsoft.com/office/powerpoint/2010/main" val="22463039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2"/>
          <p:cNvSpPr>
            <a:spLocks noGrp="1"/>
          </p:cNvSpPr>
          <p:nvPr>
            <p:ph type="title"/>
          </p:nvPr>
        </p:nvSpPr>
        <p:spPr/>
        <p:txBody>
          <a:bodyPr/>
          <a:lstStyle/>
          <a:p>
            <a:r>
              <a:rPr lang="en-US" altLang="en-US" dirty="0" smtClean="0"/>
              <a:t>Review of Skills</a:t>
            </a:r>
          </a:p>
        </p:txBody>
      </p:sp>
      <p:pic>
        <p:nvPicPr>
          <p:cNvPr id="3" name="Content Placeholder 2" descr="TeamSTEPPS toold broken into 100, 200 and 300 level skills.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2600" y="1981200"/>
            <a:ext cx="6273224" cy="3770312"/>
          </a:xfrm>
        </p:spPr>
      </p:pic>
    </p:spTree>
    <p:extLst>
      <p:ext uri="{BB962C8B-B14F-4D97-AF65-F5344CB8AC3E}">
        <p14:creationId xmlns:p14="http://schemas.microsoft.com/office/powerpoint/2010/main" val="2087184055"/>
      </p:ext>
    </p:extLst>
  </p:cSld>
  <p:clrMapOvr>
    <a:masterClrMapping/>
  </p:clrMapOvr>
  <p:timing>
    <p:tnLst>
      <p:par>
        <p:cTn id="1" dur="indefinite" restart="never" nodeType="tmRoot"/>
      </p:par>
    </p:tnLst>
  </p:timing>
</p:sld>
</file>

<file path=ppt/theme/theme1.xml><?xml version="1.0" encoding="utf-8"?>
<a:theme xmlns:a="http://schemas.openxmlformats.org/drawingml/2006/main" name="4_Main_Olive">
  <a:themeElements>
    <a:clrScheme name="">
      <a:dk1>
        <a:srgbClr val="000000"/>
      </a:dk1>
      <a:lt1>
        <a:srgbClr val="FFFFE1"/>
      </a:lt1>
      <a:dk2>
        <a:srgbClr val="660033"/>
      </a:dk2>
      <a:lt2>
        <a:srgbClr val="330033"/>
      </a:lt2>
      <a:accent1>
        <a:srgbClr val="CCCC99"/>
      </a:accent1>
      <a:accent2>
        <a:srgbClr val="CC0000"/>
      </a:accent2>
      <a:accent3>
        <a:srgbClr val="FFFFEE"/>
      </a:accent3>
      <a:accent4>
        <a:srgbClr val="000000"/>
      </a:accent4>
      <a:accent5>
        <a:srgbClr val="E2E2CA"/>
      </a:accent5>
      <a:accent6>
        <a:srgbClr val="B90000"/>
      </a:accent6>
      <a:hlink>
        <a:srgbClr val="990033"/>
      </a:hlink>
      <a:folHlink>
        <a:srgbClr val="B2B2B2"/>
      </a:folHlink>
    </a:clrScheme>
    <a:fontScheme name="3_Main_Oliv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Main_Olive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3_Main_Olive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3_Main_Olive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3_Main_Olive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3_Main_Olive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3_Main_Olive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3_Main_Olive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3_Main_Olive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3_Main_Olive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3_Main_Olive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0_Main_Olive">
  <a:themeElements>
    <a:clrScheme name="">
      <a:dk1>
        <a:srgbClr val="000000"/>
      </a:dk1>
      <a:lt1>
        <a:srgbClr val="FFFFE1"/>
      </a:lt1>
      <a:dk2>
        <a:srgbClr val="660033"/>
      </a:dk2>
      <a:lt2>
        <a:srgbClr val="330033"/>
      </a:lt2>
      <a:accent1>
        <a:srgbClr val="CCCC99"/>
      </a:accent1>
      <a:accent2>
        <a:srgbClr val="CC0000"/>
      </a:accent2>
      <a:accent3>
        <a:srgbClr val="FFFFEE"/>
      </a:accent3>
      <a:accent4>
        <a:srgbClr val="000000"/>
      </a:accent4>
      <a:accent5>
        <a:srgbClr val="E2E2CA"/>
      </a:accent5>
      <a:accent6>
        <a:srgbClr val="B90000"/>
      </a:accent6>
      <a:hlink>
        <a:srgbClr val="990033"/>
      </a:hlink>
      <a:folHlink>
        <a:srgbClr val="B2B2B2"/>
      </a:folHlink>
    </a:clrScheme>
    <a:fontScheme name="3_Main_Oliv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Main_Olive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3_Main_Olive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3_Main_Olive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3_Main_Olive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3_Main_Olive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3_Main_Olive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3_Main_Olive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3_Main_Olive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3_Main_Olive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3_Main_Olive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1_Main_Olive">
  <a:themeElements>
    <a:clrScheme name="">
      <a:dk1>
        <a:srgbClr val="000000"/>
      </a:dk1>
      <a:lt1>
        <a:srgbClr val="FFFFE1"/>
      </a:lt1>
      <a:dk2>
        <a:srgbClr val="660033"/>
      </a:dk2>
      <a:lt2>
        <a:srgbClr val="330033"/>
      </a:lt2>
      <a:accent1>
        <a:srgbClr val="CCCC99"/>
      </a:accent1>
      <a:accent2>
        <a:srgbClr val="CC0000"/>
      </a:accent2>
      <a:accent3>
        <a:srgbClr val="FFFFEE"/>
      </a:accent3>
      <a:accent4>
        <a:srgbClr val="000000"/>
      </a:accent4>
      <a:accent5>
        <a:srgbClr val="E2E2CA"/>
      </a:accent5>
      <a:accent6>
        <a:srgbClr val="B90000"/>
      </a:accent6>
      <a:hlink>
        <a:srgbClr val="990033"/>
      </a:hlink>
      <a:folHlink>
        <a:srgbClr val="B2B2B2"/>
      </a:folHlink>
    </a:clrScheme>
    <a:fontScheme name="3_Main_Oliv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Main_Olive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3_Main_Olive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3_Main_Olive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3_Main_Olive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3_Main_Olive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3_Main_Olive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3_Main_Olive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3_Main_Olive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3_Main_Olive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3_Main_Olive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3_Main_Olive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themeOverride>
</file>

<file path=ppt/theme/themeOverride2.xml><?xml version="1.0" encoding="utf-8"?>
<a:themeOverride xmlns:a="http://schemas.openxmlformats.org/drawingml/2006/main">
  <a:clrScheme name="2_Main_Olive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themeOverride>
</file>

<file path=ppt/theme/themeOverride3.xml><?xml version="1.0" encoding="utf-8"?>
<a:themeOverride xmlns:a="http://schemas.openxmlformats.org/drawingml/2006/main">
  <a:clrScheme name="3_Main_Olive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themeOverride>
</file>

<file path=ppt/theme/themeOverride4.xml><?xml version="1.0" encoding="utf-8"?>
<a:themeOverride xmlns:a="http://schemas.openxmlformats.org/drawingml/2006/main">
  <a:clrScheme name="2_Main_Olive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themeOverride>
</file>

<file path=ppt/theme/themeOverride5.xml><?xml version="1.0" encoding="utf-8"?>
<a:themeOverride xmlns:a="http://schemas.openxmlformats.org/drawingml/2006/main">
  <a:clrScheme name="3_Main_Olive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1697</TotalTime>
  <Words>2123</Words>
  <Application>Microsoft Office PowerPoint</Application>
  <PresentationFormat>On-screen Show (4:3)</PresentationFormat>
  <Paragraphs>361</Paragraphs>
  <Slides>43</Slides>
  <Notes>14</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43</vt:i4>
      </vt:variant>
    </vt:vector>
  </HeadingPairs>
  <TitlesOfParts>
    <vt:vector size="56" baseType="lpstr">
      <vt:lpstr>ＭＳ Ｐゴシック</vt:lpstr>
      <vt:lpstr>Arial</vt:lpstr>
      <vt:lpstr>Arial Narrow</vt:lpstr>
      <vt:lpstr>Calibri</vt:lpstr>
      <vt:lpstr>Georgia</vt:lpstr>
      <vt:lpstr>Segoe</vt:lpstr>
      <vt:lpstr>Times New Roman</vt:lpstr>
      <vt:lpstr>Verdana</vt:lpstr>
      <vt:lpstr>Wingdings</vt:lpstr>
      <vt:lpstr>ヒラギノ角ゴ Pro W3</vt:lpstr>
      <vt:lpstr>4_Main_Olive</vt:lpstr>
      <vt:lpstr>10_Main_Olive</vt:lpstr>
      <vt:lpstr>11_Main_Olive</vt:lpstr>
      <vt:lpstr>PowerPoint Presentation</vt:lpstr>
      <vt:lpstr>This Webinar and Future Webinars</vt:lpstr>
      <vt:lpstr>Rules of Engagement</vt:lpstr>
      <vt:lpstr>Presenter</vt:lpstr>
      <vt:lpstr>PowerPoint Presentation</vt:lpstr>
      <vt:lpstr>Objectives</vt:lpstr>
      <vt:lpstr>TeamSTEPPS</vt:lpstr>
      <vt:lpstr>PowerPoint Presentation</vt:lpstr>
      <vt:lpstr>Review of Skills</vt:lpstr>
      <vt:lpstr>Issues</vt:lpstr>
      <vt:lpstr>What We’ve Learned</vt:lpstr>
      <vt:lpstr>What We’ve Learned</vt:lpstr>
      <vt:lpstr>Typical Short Training Session</vt:lpstr>
      <vt:lpstr>Typical Short Training Session (cont.)</vt:lpstr>
      <vt:lpstr>TRIZ</vt:lpstr>
      <vt:lpstr>TRIZ</vt:lpstr>
      <vt:lpstr>Key Tools and Concepts to Gain Short Term Wins</vt:lpstr>
      <vt:lpstr>Debrief</vt:lpstr>
      <vt:lpstr>Team Training Tower</vt:lpstr>
      <vt:lpstr>Exercise </vt:lpstr>
      <vt:lpstr>Exercise</vt:lpstr>
      <vt:lpstr>Mr. Potato Head</vt:lpstr>
      <vt:lpstr>Mr. Potato Head</vt:lpstr>
      <vt:lpstr>SBAR Simulations</vt:lpstr>
      <vt:lpstr>PowerPoint Presentation</vt:lpstr>
      <vt:lpstr>PowerPoint Presentation</vt:lpstr>
      <vt:lpstr>PowerPoint Presentation</vt:lpstr>
      <vt:lpstr>PowerPoint Presentation</vt:lpstr>
      <vt:lpstr>SBAR Simulation</vt:lpstr>
      <vt:lpstr>PowerPoint Presentation</vt:lpstr>
      <vt:lpstr>SBAR Simulations</vt:lpstr>
      <vt:lpstr>Shared Mental Model</vt:lpstr>
      <vt:lpstr>PowerPoint Presentation</vt:lpstr>
      <vt:lpstr>The Emergency</vt:lpstr>
      <vt:lpstr>The Emergency – A Story </vt:lpstr>
      <vt:lpstr>PowerPoint Presentation</vt:lpstr>
      <vt:lpstr>Staged Simulations</vt:lpstr>
      <vt:lpstr>Measurement</vt:lpstr>
      <vt:lpstr>Results</vt:lpstr>
      <vt:lpstr>Liberating Structures</vt:lpstr>
      <vt:lpstr>Presenter Information</vt:lpstr>
      <vt:lpstr>Resources</vt:lpstr>
      <vt:lpstr>Questions</vt:lpstr>
    </vt:vector>
  </TitlesOfParts>
  <Company>American Hospital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OBC PPT Q4</dc:title>
  <dc:creator>AHRQ</dc:creator>
  <cp:keywords>Office-Based Care, TeamSTEPPS</cp:keywords>
  <cp:lastModifiedBy>Bonnett, Doreen (AHRQ/OC)</cp:lastModifiedBy>
  <cp:revision>140</cp:revision>
  <cp:lastPrinted>2017-04-18T21:17:56Z</cp:lastPrinted>
  <dcterms:created xsi:type="dcterms:W3CDTF">2015-02-03T16:58:17Z</dcterms:created>
  <dcterms:modified xsi:type="dcterms:W3CDTF">2018-11-15T21:11:16Z</dcterms:modified>
  <cp:category>TeamSTEPPS</cp:category>
</cp:coreProperties>
</file>