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Lst>
  <p:notesMasterIdLst>
    <p:notesMasterId r:id="rId21"/>
  </p:notesMasterIdLst>
  <p:sldIdLst>
    <p:sldId id="257" r:id="rId3"/>
    <p:sldId id="259" r:id="rId4"/>
    <p:sldId id="282" r:id="rId5"/>
    <p:sldId id="311" r:id="rId6"/>
    <p:sldId id="275" r:id="rId7"/>
    <p:sldId id="284" r:id="rId8"/>
    <p:sldId id="312" r:id="rId9"/>
    <p:sldId id="277" r:id="rId10"/>
    <p:sldId id="310" r:id="rId11"/>
    <p:sldId id="313" r:id="rId12"/>
    <p:sldId id="314" r:id="rId13"/>
    <p:sldId id="315" r:id="rId14"/>
    <p:sldId id="316" r:id="rId15"/>
    <p:sldId id="317" r:id="rId16"/>
    <p:sldId id="318" r:id="rId17"/>
    <p:sldId id="319" r:id="rId18"/>
    <p:sldId id="320" r:id="rId19"/>
    <p:sldId id="321" r:id="rId20"/>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rman, Dawn" initials="HD" lastIdx="1" clrIdx="6">
    <p:extLst/>
  </p:cmAuthor>
  <p:cmAuthor id="1" name="Wojcik, Anna" initials="AW" lastIdx="4" clrIdx="0"/>
  <p:cmAuthor id="8" name="Edson, Barbara" initials="EB" lastIdx="3" clrIdx="7">
    <p:extLst/>
  </p:cmAuthor>
  <p:cmAuthor id="2" name="Herman, Dawn" initials="DH" lastIdx="6" clrIdx="1"/>
  <p:cmAuthor id="9" name="AHRQ" initials="KAR" lastIdx="4" clrIdx="8"/>
  <p:cmAuthor id="3" name="Greising, Cynthia" initials="GC" lastIdx="8" clrIdx="2"/>
  <p:cmAuthor id="4" name="Wojcik, Anna" initials="WA" lastIdx="5" clrIdx="3">
    <p:extLst/>
  </p:cmAuthor>
  <p:cmAuthor id="5" name="Cleary-Fishman, Marie" initials="CM" lastIdx="5" clrIdx="4"/>
  <p:cmAuthor id="6" name="Towne, Jennifer" initials="TJ" lastIdx="25"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76000" autoAdjust="0"/>
  </p:normalViewPr>
  <p:slideViewPr>
    <p:cSldViewPr>
      <p:cViewPr>
        <p:scale>
          <a:sx n="71" d="100"/>
          <a:sy n="71" d="100"/>
        </p:scale>
        <p:origin x="-1056" y="-336"/>
      </p:cViewPr>
      <p:guideLst>
        <p:guide orient="horz" pos="2160"/>
        <p:guide pos="2880"/>
      </p:guideLst>
    </p:cSldViewPr>
  </p:slideViewPr>
  <p:outlineViewPr>
    <p:cViewPr>
      <p:scale>
        <a:sx n="33" d="100"/>
        <a:sy n="33" d="100"/>
      </p:scale>
      <p:origin x="0" y="-17496"/>
    </p:cViewPr>
  </p:outlineViewPr>
  <p:notesTextViewPr>
    <p:cViewPr>
      <p:scale>
        <a:sx n="125" d="100"/>
        <a:sy n="125" d="100"/>
      </p:scale>
      <p:origin x="0" y="0"/>
    </p:cViewPr>
  </p:notesTextViewPr>
  <p:sorterViewPr>
    <p:cViewPr varScale="1">
      <p:scale>
        <a:sx n="100" d="100"/>
        <a:sy n="100" d="100"/>
      </p:scale>
      <p:origin x="0" y="-1398"/>
    </p:cViewPr>
  </p:sorterViewPr>
  <p:notesViewPr>
    <p:cSldViewPr>
      <p:cViewPr>
        <p:scale>
          <a:sx n="90" d="100"/>
          <a:sy n="90" d="100"/>
        </p:scale>
        <p:origin x="-1512" y="151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28E04-9FA3-4FED-9EB7-920943915F5F}" type="doc">
      <dgm:prSet loTypeId="urn:microsoft.com/office/officeart/2005/8/layout/cycle4" loCatId="cycle" qsTypeId="urn:microsoft.com/office/officeart/2005/8/quickstyle/simple1" qsCatId="simple" csTypeId="urn:microsoft.com/office/officeart/2005/8/colors/accent5_2" csCatId="accent5" phldr="1"/>
      <dgm:spPr/>
      <dgm:t>
        <a:bodyPr/>
        <a:lstStyle/>
        <a:p>
          <a:endParaRPr lang="en-US"/>
        </a:p>
      </dgm:t>
    </dgm:pt>
    <dgm:pt modelId="{C04CDF78-8695-40D7-9B67-BE41148238B9}">
      <dgm:prSet phldrT="[Text]"/>
      <dgm:spPr/>
      <dgm:t>
        <a:bodyPr/>
        <a:lstStyle/>
        <a:p>
          <a:r>
            <a:rPr lang="en-US" dirty="0" smtClean="0"/>
            <a:t>Patients</a:t>
          </a:r>
          <a:endParaRPr lang="en-US" dirty="0"/>
        </a:p>
      </dgm:t>
    </dgm:pt>
    <dgm:pt modelId="{F2DC1A3E-14BE-4000-8F73-68B818FE5076}" type="parTrans" cxnId="{E326CD9D-5088-4215-8CAF-0D20EDBA578F}">
      <dgm:prSet/>
      <dgm:spPr/>
      <dgm:t>
        <a:bodyPr/>
        <a:lstStyle/>
        <a:p>
          <a:endParaRPr lang="en-US"/>
        </a:p>
      </dgm:t>
    </dgm:pt>
    <dgm:pt modelId="{4D66EA42-BD69-4409-94FE-7E06C07B4E2B}" type="sibTrans" cxnId="{E326CD9D-5088-4215-8CAF-0D20EDBA578F}">
      <dgm:prSet/>
      <dgm:spPr/>
      <dgm:t>
        <a:bodyPr/>
        <a:lstStyle/>
        <a:p>
          <a:endParaRPr lang="en-US"/>
        </a:p>
      </dgm:t>
    </dgm:pt>
    <dgm:pt modelId="{7618D3F0-B71F-47A8-B584-D79EB1BF3B0B}">
      <dgm:prSet phldrT="[Text]" custT="1"/>
      <dgm:spPr/>
      <dgm:t>
        <a:bodyPr/>
        <a:lstStyle/>
        <a:p>
          <a:r>
            <a:rPr lang="en-US" sz="1400" dirty="0" smtClean="0"/>
            <a:t>Complaints</a:t>
          </a:r>
          <a:endParaRPr lang="en-US" sz="1400" dirty="0"/>
        </a:p>
      </dgm:t>
    </dgm:pt>
    <dgm:pt modelId="{2465C7A7-522F-4158-826E-44A0D92DBEB0}" type="parTrans" cxnId="{85E0DF88-33E9-424C-A6FB-C9544009F921}">
      <dgm:prSet/>
      <dgm:spPr/>
      <dgm:t>
        <a:bodyPr/>
        <a:lstStyle/>
        <a:p>
          <a:endParaRPr lang="en-US"/>
        </a:p>
      </dgm:t>
    </dgm:pt>
    <dgm:pt modelId="{35F84421-65EC-4C26-965F-2C8D88E0EFA2}" type="sibTrans" cxnId="{85E0DF88-33E9-424C-A6FB-C9544009F921}">
      <dgm:prSet/>
      <dgm:spPr/>
      <dgm:t>
        <a:bodyPr/>
        <a:lstStyle/>
        <a:p>
          <a:endParaRPr lang="en-US"/>
        </a:p>
      </dgm:t>
    </dgm:pt>
    <dgm:pt modelId="{F42D00AF-86F8-429B-9AC6-027104EFE96D}">
      <dgm:prSet phldrT="[Text]"/>
      <dgm:spPr/>
      <dgm:t>
        <a:bodyPr/>
        <a:lstStyle/>
        <a:p>
          <a:r>
            <a:rPr lang="en-US" dirty="0" smtClean="0"/>
            <a:t>Providers</a:t>
          </a:r>
          <a:endParaRPr lang="en-US" dirty="0"/>
        </a:p>
      </dgm:t>
    </dgm:pt>
    <dgm:pt modelId="{7E189130-7676-4F31-B5F3-7E7197770AB4}" type="parTrans" cxnId="{05E118C4-DD1F-4A7A-8A8A-B0DBA4095326}">
      <dgm:prSet/>
      <dgm:spPr/>
      <dgm:t>
        <a:bodyPr/>
        <a:lstStyle/>
        <a:p>
          <a:endParaRPr lang="en-US"/>
        </a:p>
      </dgm:t>
    </dgm:pt>
    <dgm:pt modelId="{5C144C1D-A0B2-490E-BA97-66322992CB48}" type="sibTrans" cxnId="{05E118C4-DD1F-4A7A-8A8A-B0DBA4095326}">
      <dgm:prSet/>
      <dgm:spPr/>
      <dgm:t>
        <a:bodyPr/>
        <a:lstStyle/>
        <a:p>
          <a:endParaRPr lang="en-US"/>
        </a:p>
      </dgm:t>
    </dgm:pt>
    <dgm:pt modelId="{C774E63B-AFA1-4D86-AF3A-2DCBA5C19F87}">
      <dgm:prSet phldrT="[Text]" custT="1"/>
      <dgm:spPr/>
      <dgm:t>
        <a:bodyPr anchor="t" anchorCtr="1"/>
        <a:lstStyle/>
        <a:p>
          <a:pPr marL="406400" indent="-68263"/>
          <a:r>
            <a:rPr lang="en-US" sz="1400" dirty="0" smtClean="0"/>
            <a:t>Event Reporting System</a:t>
          </a:r>
          <a:endParaRPr lang="en-US" sz="1400" dirty="0"/>
        </a:p>
      </dgm:t>
    </dgm:pt>
    <dgm:pt modelId="{46CBA272-89A6-4B10-AF02-D8BB4DC2FDB1}" type="parTrans" cxnId="{22A3AE3D-0E84-4259-A850-854C4C126A28}">
      <dgm:prSet/>
      <dgm:spPr/>
      <dgm:t>
        <a:bodyPr/>
        <a:lstStyle/>
        <a:p>
          <a:endParaRPr lang="en-US"/>
        </a:p>
      </dgm:t>
    </dgm:pt>
    <dgm:pt modelId="{970D2D88-CE89-4AAB-BFC2-6FB2FE653B32}" type="sibTrans" cxnId="{22A3AE3D-0E84-4259-A850-854C4C126A28}">
      <dgm:prSet/>
      <dgm:spPr/>
      <dgm:t>
        <a:bodyPr/>
        <a:lstStyle/>
        <a:p>
          <a:endParaRPr lang="en-US"/>
        </a:p>
      </dgm:t>
    </dgm:pt>
    <dgm:pt modelId="{6B33699D-5461-4F75-9AE9-BDD88E36D9CD}">
      <dgm:prSet phldrT="[Text]"/>
      <dgm:spPr/>
      <dgm:t>
        <a:bodyPr/>
        <a:lstStyle/>
        <a:p>
          <a:r>
            <a:rPr lang="en-US" dirty="0" smtClean="0"/>
            <a:t>External Environment</a:t>
          </a:r>
          <a:endParaRPr lang="en-US" dirty="0"/>
        </a:p>
      </dgm:t>
    </dgm:pt>
    <dgm:pt modelId="{11280589-4102-4152-9DDC-793C8F95B54D}" type="parTrans" cxnId="{1B797F91-E9DF-4066-A832-DE62F209FE43}">
      <dgm:prSet/>
      <dgm:spPr/>
      <dgm:t>
        <a:bodyPr/>
        <a:lstStyle/>
        <a:p>
          <a:endParaRPr lang="en-US"/>
        </a:p>
      </dgm:t>
    </dgm:pt>
    <dgm:pt modelId="{4B9F7CFD-4A22-40BB-8A35-08137A3C4726}" type="sibTrans" cxnId="{1B797F91-E9DF-4066-A832-DE62F209FE43}">
      <dgm:prSet/>
      <dgm:spPr/>
      <dgm:t>
        <a:bodyPr/>
        <a:lstStyle/>
        <a:p>
          <a:endParaRPr lang="en-US"/>
        </a:p>
      </dgm:t>
    </dgm:pt>
    <dgm:pt modelId="{DD6DC08A-AD1B-4263-8A2C-DE93303F804C}">
      <dgm:prSet phldrT="[Text]" custT="1"/>
      <dgm:spPr/>
      <dgm:t>
        <a:bodyPr anchor="ctr" anchorCtr="1"/>
        <a:lstStyle/>
        <a:p>
          <a:pPr marL="457200" indent="-50800"/>
          <a:r>
            <a:rPr lang="en-US" sz="1400" u="none" dirty="0" smtClean="0"/>
            <a:t>FDA Device/Drug Reports</a:t>
          </a:r>
          <a:endParaRPr lang="en-US" sz="1400" u="none" dirty="0"/>
        </a:p>
      </dgm:t>
    </dgm:pt>
    <dgm:pt modelId="{AC154438-0A51-4C26-9529-B4C521250FA3}" type="parTrans" cxnId="{50053CD8-4A82-4EE0-9012-2F15A5126615}">
      <dgm:prSet/>
      <dgm:spPr/>
      <dgm:t>
        <a:bodyPr/>
        <a:lstStyle/>
        <a:p>
          <a:endParaRPr lang="en-US"/>
        </a:p>
      </dgm:t>
    </dgm:pt>
    <dgm:pt modelId="{C0255A5C-F65F-4376-90F0-3C49BDFADAF0}" type="sibTrans" cxnId="{50053CD8-4A82-4EE0-9012-2F15A5126615}">
      <dgm:prSet/>
      <dgm:spPr/>
      <dgm:t>
        <a:bodyPr/>
        <a:lstStyle/>
        <a:p>
          <a:endParaRPr lang="en-US"/>
        </a:p>
      </dgm:t>
    </dgm:pt>
    <dgm:pt modelId="{FB3AA0DB-C2D3-42E0-8997-32CA10DA7C0D}">
      <dgm:prSet phldrT="[Text]"/>
      <dgm:spPr/>
      <dgm:t>
        <a:bodyPr/>
        <a:lstStyle/>
        <a:p>
          <a:r>
            <a:rPr lang="en-US" dirty="0" smtClean="0"/>
            <a:t>Internal Environment</a:t>
          </a:r>
          <a:endParaRPr lang="en-US" dirty="0"/>
        </a:p>
      </dgm:t>
    </dgm:pt>
    <dgm:pt modelId="{6967D9BB-D3ED-4F30-80E6-A49A3C01D2E7}" type="parTrans" cxnId="{5238E4CD-5EFF-4A6C-A184-2BDD923CDBD7}">
      <dgm:prSet/>
      <dgm:spPr/>
      <dgm:t>
        <a:bodyPr/>
        <a:lstStyle/>
        <a:p>
          <a:endParaRPr lang="en-US"/>
        </a:p>
      </dgm:t>
    </dgm:pt>
    <dgm:pt modelId="{7187D45C-7B6F-4FD6-9125-014BE930DD9F}" type="sibTrans" cxnId="{5238E4CD-5EFF-4A6C-A184-2BDD923CDBD7}">
      <dgm:prSet/>
      <dgm:spPr/>
      <dgm:t>
        <a:bodyPr/>
        <a:lstStyle/>
        <a:p>
          <a:endParaRPr lang="en-US"/>
        </a:p>
      </dgm:t>
    </dgm:pt>
    <dgm:pt modelId="{DC7B6404-01CA-4D05-914D-D43EF3A4C989}">
      <dgm:prSet phldrT="[Text]" custT="1"/>
      <dgm:spPr/>
      <dgm:t>
        <a:bodyPr anchor="ctr"/>
        <a:lstStyle/>
        <a:p>
          <a:r>
            <a:rPr lang="en-US" sz="1400" dirty="0" smtClean="0"/>
            <a:t>Electronic Health Record</a:t>
          </a:r>
          <a:endParaRPr lang="en-US" sz="1400" dirty="0"/>
        </a:p>
      </dgm:t>
    </dgm:pt>
    <dgm:pt modelId="{1C28B247-14ED-47AD-BC06-319AC2738295}" type="parTrans" cxnId="{B18D85F6-A6B7-4284-8933-B2D7B9D750AD}">
      <dgm:prSet/>
      <dgm:spPr/>
      <dgm:t>
        <a:bodyPr/>
        <a:lstStyle/>
        <a:p>
          <a:endParaRPr lang="en-US"/>
        </a:p>
      </dgm:t>
    </dgm:pt>
    <dgm:pt modelId="{6042C14D-65D8-470E-8726-55660CF451F3}" type="sibTrans" cxnId="{B18D85F6-A6B7-4284-8933-B2D7B9D750AD}">
      <dgm:prSet/>
      <dgm:spPr/>
      <dgm:t>
        <a:bodyPr/>
        <a:lstStyle/>
        <a:p>
          <a:endParaRPr lang="en-US"/>
        </a:p>
      </dgm:t>
    </dgm:pt>
    <dgm:pt modelId="{369D1636-7107-4510-B01B-B7F65990EBA4}">
      <dgm:prSet phldrT="[Text]" custT="1"/>
      <dgm:spPr/>
      <dgm:t>
        <a:bodyPr/>
        <a:lstStyle/>
        <a:p>
          <a:r>
            <a:rPr lang="en-US" sz="1400" dirty="0" smtClean="0"/>
            <a:t>HCAHPS</a:t>
          </a:r>
          <a:endParaRPr lang="en-US" sz="1400" dirty="0"/>
        </a:p>
      </dgm:t>
    </dgm:pt>
    <dgm:pt modelId="{30F0C226-4E94-40DF-8E96-10304F182E09}" type="parTrans" cxnId="{B68183E9-2E06-47B3-A753-272BEEC74BE7}">
      <dgm:prSet/>
      <dgm:spPr/>
      <dgm:t>
        <a:bodyPr/>
        <a:lstStyle/>
        <a:p>
          <a:endParaRPr lang="en-US"/>
        </a:p>
      </dgm:t>
    </dgm:pt>
    <dgm:pt modelId="{3834C383-12C3-4CAD-A280-4A46DBA57669}" type="sibTrans" cxnId="{B68183E9-2E06-47B3-A753-272BEEC74BE7}">
      <dgm:prSet/>
      <dgm:spPr/>
      <dgm:t>
        <a:bodyPr/>
        <a:lstStyle/>
        <a:p>
          <a:endParaRPr lang="en-US"/>
        </a:p>
      </dgm:t>
    </dgm:pt>
    <dgm:pt modelId="{5BFCF3B7-C1C5-44A4-975B-1ED66CC2CC1C}">
      <dgm:prSet phldrT="[Text]" custT="1"/>
      <dgm:spPr/>
      <dgm:t>
        <a:bodyPr/>
        <a:lstStyle/>
        <a:p>
          <a:r>
            <a:rPr lang="en-US" sz="1400" dirty="0" smtClean="0"/>
            <a:t>Letters</a:t>
          </a:r>
          <a:endParaRPr lang="en-US" sz="1400" dirty="0"/>
        </a:p>
      </dgm:t>
    </dgm:pt>
    <dgm:pt modelId="{4E9F123E-C8D2-439D-AFBF-2A1947D33409}" type="parTrans" cxnId="{3527DBB5-BD87-44FA-BEE5-20D44D5E6B5F}">
      <dgm:prSet/>
      <dgm:spPr/>
      <dgm:t>
        <a:bodyPr/>
        <a:lstStyle/>
        <a:p>
          <a:endParaRPr lang="en-US"/>
        </a:p>
      </dgm:t>
    </dgm:pt>
    <dgm:pt modelId="{683F4142-9A42-43B7-8242-6535F3ACE5E0}" type="sibTrans" cxnId="{3527DBB5-BD87-44FA-BEE5-20D44D5E6B5F}">
      <dgm:prSet/>
      <dgm:spPr/>
      <dgm:t>
        <a:bodyPr/>
        <a:lstStyle/>
        <a:p>
          <a:endParaRPr lang="en-US"/>
        </a:p>
      </dgm:t>
    </dgm:pt>
    <dgm:pt modelId="{7A5A3D2A-3D64-4116-A661-2E9F7C20335A}">
      <dgm:prSet phldrT="[Text]" custT="1"/>
      <dgm:spPr/>
      <dgm:t>
        <a:bodyPr/>
        <a:lstStyle/>
        <a:p>
          <a:r>
            <a:rPr lang="en-US" sz="1400" dirty="0" smtClean="0"/>
            <a:t>Claims</a:t>
          </a:r>
          <a:endParaRPr lang="en-US" sz="1400" dirty="0"/>
        </a:p>
      </dgm:t>
    </dgm:pt>
    <dgm:pt modelId="{F1C03E22-C274-436A-8CCB-F65D5E3AF7AD}" type="parTrans" cxnId="{FCD492D4-5400-40FB-8B31-AFBAA85F9962}">
      <dgm:prSet/>
      <dgm:spPr/>
      <dgm:t>
        <a:bodyPr/>
        <a:lstStyle/>
        <a:p>
          <a:endParaRPr lang="en-US"/>
        </a:p>
      </dgm:t>
    </dgm:pt>
    <dgm:pt modelId="{D151259B-139E-411A-AF60-909AFEBE928D}" type="sibTrans" cxnId="{FCD492D4-5400-40FB-8B31-AFBAA85F9962}">
      <dgm:prSet/>
      <dgm:spPr/>
      <dgm:t>
        <a:bodyPr/>
        <a:lstStyle/>
        <a:p>
          <a:endParaRPr lang="en-US"/>
        </a:p>
      </dgm:t>
    </dgm:pt>
    <dgm:pt modelId="{EB7B31D7-E739-4A74-9303-47C50DCC729C}">
      <dgm:prSet phldrT="[Text]" custT="1"/>
      <dgm:spPr/>
      <dgm:t>
        <a:bodyPr/>
        <a:lstStyle/>
        <a:p>
          <a:r>
            <a:rPr lang="en-US" sz="1400" dirty="0" smtClean="0"/>
            <a:t>Consumer Reporting</a:t>
          </a:r>
          <a:endParaRPr lang="en-US" sz="1400" dirty="0"/>
        </a:p>
      </dgm:t>
    </dgm:pt>
    <dgm:pt modelId="{FD89E301-427E-434C-A4CE-A2DD47EC65CC}" type="parTrans" cxnId="{35F8A680-9470-4C39-92E5-385D5796B6D0}">
      <dgm:prSet/>
      <dgm:spPr/>
      <dgm:t>
        <a:bodyPr/>
        <a:lstStyle/>
        <a:p>
          <a:endParaRPr lang="en-US"/>
        </a:p>
      </dgm:t>
    </dgm:pt>
    <dgm:pt modelId="{08B4C476-C440-407E-A39F-BCE79C9AE8FB}" type="sibTrans" cxnId="{35F8A680-9470-4C39-92E5-385D5796B6D0}">
      <dgm:prSet/>
      <dgm:spPr/>
      <dgm:t>
        <a:bodyPr/>
        <a:lstStyle/>
        <a:p>
          <a:endParaRPr lang="en-US"/>
        </a:p>
      </dgm:t>
    </dgm:pt>
    <dgm:pt modelId="{58C71E8C-CBA7-40B2-BC25-61A0F7975284}">
      <dgm:prSet phldrT="[Text]" custT="1"/>
      <dgm:spPr/>
      <dgm:t>
        <a:bodyPr anchor="t" anchorCtr="1"/>
        <a:lstStyle/>
        <a:p>
          <a:pPr marL="406400" indent="-68263"/>
          <a:r>
            <a:rPr lang="en-US" sz="1400" dirty="0" smtClean="0"/>
            <a:t>Morbidity and Mortality Forums</a:t>
          </a:r>
          <a:endParaRPr lang="en-US" sz="1400" dirty="0"/>
        </a:p>
      </dgm:t>
    </dgm:pt>
    <dgm:pt modelId="{2C5B72AF-7F1C-44C7-9793-9FD4F2FCCB8E}" type="parTrans" cxnId="{0936675B-3BAB-48C2-A3E6-A91311E25532}">
      <dgm:prSet/>
      <dgm:spPr/>
      <dgm:t>
        <a:bodyPr/>
        <a:lstStyle/>
        <a:p>
          <a:endParaRPr lang="en-US"/>
        </a:p>
      </dgm:t>
    </dgm:pt>
    <dgm:pt modelId="{2D821342-A59F-4BF0-9FBF-489D14EFA7C4}" type="sibTrans" cxnId="{0936675B-3BAB-48C2-A3E6-A91311E25532}">
      <dgm:prSet/>
      <dgm:spPr/>
      <dgm:t>
        <a:bodyPr/>
        <a:lstStyle/>
        <a:p>
          <a:endParaRPr lang="en-US"/>
        </a:p>
      </dgm:t>
    </dgm:pt>
    <dgm:pt modelId="{CF8DA83E-6CE1-4153-BA9D-3FA9F838C9B2}">
      <dgm:prSet phldrT="[Text]" custT="1"/>
      <dgm:spPr/>
      <dgm:t>
        <a:bodyPr anchor="t" anchorCtr="1"/>
        <a:lstStyle/>
        <a:p>
          <a:pPr marL="406400" indent="-68263"/>
          <a:r>
            <a:rPr lang="en-US" sz="1400" dirty="0" smtClean="0"/>
            <a:t>HSOPS</a:t>
          </a:r>
          <a:endParaRPr lang="en-US" sz="1400" dirty="0"/>
        </a:p>
      </dgm:t>
    </dgm:pt>
    <dgm:pt modelId="{5ECA1AB2-BACD-43A2-8821-DF7EAC376799}" type="parTrans" cxnId="{4F8B8195-3BC0-4C1E-928B-E6373D43A3D0}">
      <dgm:prSet/>
      <dgm:spPr/>
      <dgm:t>
        <a:bodyPr/>
        <a:lstStyle/>
        <a:p>
          <a:endParaRPr lang="en-US"/>
        </a:p>
      </dgm:t>
    </dgm:pt>
    <dgm:pt modelId="{B287D83A-70E2-4EA1-A162-87B09B71A12D}" type="sibTrans" cxnId="{4F8B8195-3BC0-4C1E-928B-E6373D43A3D0}">
      <dgm:prSet/>
      <dgm:spPr/>
      <dgm:t>
        <a:bodyPr/>
        <a:lstStyle/>
        <a:p>
          <a:endParaRPr lang="en-US"/>
        </a:p>
      </dgm:t>
    </dgm:pt>
    <dgm:pt modelId="{26B62936-E0E6-4AB4-9673-8DDDAAB3D44C}">
      <dgm:prSet phldrT="[Text]" custT="1"/>
      <dgm:spPr/>
      <dgm:t>
        <a:bodyPr anchor="ctr"/>
        <a:lstStyle/>
        <a:p>
          <a:r>
            <a:rPr lang="en-US" sz="1400" dirty="0" smtClean="0"/>
            <a:t>Peer Review</a:t>
          </a:r>
          <a:endParaRPr lang="en-US" sz="1400" dirty="0"/>
        </a:p>
      </dgm:t>
    </dgm:pt>
    <dgm:pt modelId="{B8BF1965-3A67-4C23-859A-920B4618E73C}" type="parTrans" cxnId="{F2C7A1D2-AD40-405D-8614-82CB2DE09B96}">
      <dgm:prSet/>
      <dgm:spPr/>
      <dgm:t>
        <a:bodyPr/>
        <a:lstStyle/>
        <a:p>
          <a:endParaRPr lang="en-US"/>
        </a:p>
      </dgm:t>
    </dgm:pt>
    <dgm:pt modelId="{FB43DA22-2338-4CD4-AAA9-86B0CA3F57AE}" type="sibTrans" cxnId="{F2C7A1D2-AD40-405D-8614-82CB2DE09B96}">
      <dgm:prSet/>
      <dgm:spPr/>
      <dgm:t>
        <a:bodyPr/>
        <a:lstStyle/>
        <a:p>
          <a:endParaRPr lang="en-US"/>
        </a:p>
      </dgm:t>
    </dgm:pt>
    <dgm:pt modelId="{43E86FCB-3D46-4925-8A80-4457FEDBAD22}">
      <dgm:prSet phldrT="[Text]" custT="1"/>
      <dgm:spPr/>
      <dgm:t>
        <a:bodyPr anchor="ctr"/>
        <a:lstStyle/>
        <a:p>
          <a:r>
            <a:rPr lang="en-US" sz="1400" dirty="0" smtClean="0"/>
            <a:t>Event Reviews</a:t>
          </a:r>
          <a:endParaRPr lang="en-US" sz="1400" dirty="0"/>
        </a:p>
      </dgm:t>
    </dgm:pt>
    <dgm:pt modelId="{F0DAFE99-C475-47EF-B606-5DDFF7F62938}" type="parTrans" cxnId="{FCB2DB66-C77D-44C8-9152-620AAA110FE4}">
      <dgm:prSet/>
      <dgm:spPr/>
      <dgm:t>
        <a:bodyPr/>
        <a:lstStyle/>
        <a:p>
          <a:endParaRPr lang="en-US"/>
        </a:p>
      </dgm:t>
    </dgm:pt>
    <dgm:pt modelId="{2D82C47E-17E2-4F2B-8D46-E068CC72F518}" type="sibTrans" cxnId="{FCB2DB66-C77D-44C8-9152-620AAA110FE4}">
      <dgm:prSet/>
      <dgm:spPr/>
      <dgm:t>
        <a:bodyPr/>
        <a:lstStyle/>
        <a:p>
          <a:endParaRPr lang="en-US"/>
        </a:p>
      </dgm:t>
    </dgm:pt>
    <dgm:pt modelId="{A49077AD-67C1-40B1-B648-449E2A1ED2EB}">
      <dgm:prSet phldrT="[Text]" custT="1"/>
      <dgm:spPr/>
      <dgm:t>
        <a:bodyPr anchor="ctr" anchorCtr="1"/>
        <a:lstStyle/>
        <a:p>
          <a:pPr marL="457200" indent="-50800"/>
          <a:r>
            <a:rPr lang="en-US" sz="1400" u="none" dirty="0" smtClean="0"/>
            <a:t>Regulatory Bodies</a:t>
          </a:r>
          <a:endParaRPr lang="en-US" sz="1400" u="none" dirty="0"/>
        </a:p>
      </dgm:t>
    </dgm:pt>
    <dgm:pt modelId="{09F2939D-ECDB-4011-AE4B-29EF1B91E3EB}" type="parTrans" cxnId="{8ED9C49D-533A-457B-A093-57687A96F5ED}">
      <dgm:prSet/>
      <dgm:spPr/>
      <dgm:t>
        <a:bodyPr/>
        <a:lstStyle/>
        <a:p>
          <a:endParaRPr lang="en-US"/>
        </a:p>
      </dgm:t>
    </dgm:pt>
    <dgm:pt modelId="{1DE5D686-2DC6-4D15-B38A-1053123206F2}" type="sibTrans" cxnId="{8ED9C49D-533A-457B-A093-57687A96F5ED}">
      <dgm:prSet/>
      <dgm:spPr/>
      <dgm:t>
        <a:bodyPr/>
        <a:lstStyle/>
        <a:p>
          <a:endParaRPr lang="en-US"/>
        </a:p>
      </dgm:t>
    </dgm:pt>
    <dgm:pt modelId="{1D469CDA-1D02-4803-913A-9CB61322AC20}">
      <dgm:prSet phldrT="[Text]" custT="1"/>
      <dgm:spPr/>
      <dgm:t>
        <a:bodyPr anchor="ctr" anchorCtr="1"/>
        <a:lstStyle/>
        <a:p>
          <a:pPr marL="457200" indent="-50800"/>
          <a:r>
            <a:rPr lang="en-US" sz="1400" u="none" dirty="0" smtClean="0"/>
            <a:t>Patient Safety Organizations</a:t>
          </a:r>
          <a:endParaRPr lang="en-US" sz="1400" u="none" dirty="0"/>
        </a:p>
      </dgm:t>
    </dgm:pt>
    <dgm:pt modelId="{F91F6D50-5F89-4855-8F62-6C83A7671941}" type="parTrans" cxnId="{18FE8505-09E6-46F2-BD4B-40DEC8C49402}">
      <dgm:prSet/>
      <dgm:spPr/>
      <dgm:t>
        <a:bodyPr/>
        <a:lstStyle/>
        <a:p>
          <a:endParaRPr lang="en-US"/>
        </a:p>
      </dgm:t>
    </dgm:pt>
    <dgm:pt modelId="{BA485939-8617-4EEE-8468-30A056477825}" type="sibTrans" cxnId="{18FE8505-09E6-46F2-BD4B-40DEC8C49402}">
      <dgm:prSet/>
      <dgm:spPr/>
      <dgm:t>
        <a:bodyPr/>
        <a:lstStyle/>
        <a:p>
          <a:endParaRPr lang="en-US"/>
        </a:p>
      </dgm:t>
    </dgm:pt>
    <dgm:pt modelId="{8D7B4505-C9C6-4D09-9ADB-67DA0EBD0D00}" type="pres">
      <dgm:prSet presAssocID="{D8128E04-9FA3-4FED-9EB7-920943915F5F}" presName="cycleMatrixDiagram" presStyleCnt="0">
        <dgm:presLayoutVars>
          <dgm:chMax val="1"/>
          <dgm:dir/>
          <dgm:animLvl val="lvl"/>
          <dgm:resizeHandles val="exact"/>
        </dgm:presLayoutVars>
      </dgm:prSet>
      <dgm:spPr/>
      <dgm:t>
        <a:bodyPr/>
        <a:lstStyle/>
        <a:p>
          <a:endParaRPr lang="en-US"/>
        </a:p>
      </dgm:t>
    </dgm:pt>
    <dgm:pt modelId="{4DCF5DAC-F64E-46F6-97C7-39E1D318013C}" type="pres">
      <dgm:prSet presAssocID="{D8128E04-9FA3-4FED-9EB7-920943915F5F}" presName="children" presStyleCnt="0"/>
      <dgm:spPr/>
    </dgm:pt>
    <dgm:pt modelId="{330FBE44-7681-418E-A5CA-D2264E5B18F2}" type="pres">
      <dgm:prSet presAssocID="{D8128E04-9FA3-4FED-9EB7-920943915F5F}" presName="child1group" presStyleCnt="0"/>
      <dgm:spPr/>
    </dgm:pt>
    <dgm:pt modelId="{C0D6A2A0-4278-437A-8233-87A1674F8E01}" type="pres">
      <dgm:prSet presAssocID="{D8128E04-9FA3-4FED-9EB7-920943915F5F}" presName="child1" presStyleLbl="bgAcc1" presStyleIdx="0" presStyleCnt="4" custLinFactNeighborX="1212" custLinFactNeighborY="-3173"/>
      <dgm:spPr/>
      <dgm:t>
        <a:bodyPr/>
        <a:lstStyle/>
        <a:p>
          <a:endParaRPr lang="en-US"/>
        </a:p>
      </dgm:t>
    </dgm:pt>
    <dgm:pt modelId="{F7AC9D8D-06D5-4BE0-B7D7-9F2D7051755A}" type="pres">
      <dgm:prSet presAssocID="{D8128E04-9FA3-4FED-9EB7-920943915F5F}" presName="child1Text" presStyleLbl="bgAcc1" presStyleIdx="0" presStyleCnt="4">
        <dgm:presLayoutVars>
          <dgm:bulletEnabled val="1"/>
        </dgm:presLayoutVars>
      </dgm:prSet>
      <dgm:spPr/>
      <dgm:t>
        <a:bodyPr/>
        <a:lstStyle/>
        <a:p>
          <a:endParaRPr lang="en-US"/>
        </a:p>
      </dgm:t>
    </dgm:pt>
    <dgm:pt modelId="{FAEFD6B4-F56E-436E-B381-87426208A905}" type="pres">
      <dgm:prSet presAssocID="{D8128E04-9FA3-4FED-9EB7-920943915F5F}" presName="child2group" presStyleCnt="0"/>
      <dgm:spPr/>
    </dgm:pt>
    <dgm:pt modelId="{8A3C1E18-07B0-48F9-9EDE-87B729199654}" type="pres">
      <dgm:prSet presAssocID="{D8128E04-9FA3-4FED-9EB7-920943915F5F}" presName="child2" presStyleLbl="bgAcc1" presStyleIdx="1" presStyleCnt="4" custScaleX="116754"/>
      <dgm:spPr/>
      <dgm:t>
        <a:bodyPr/>
        <a:lstStyle/>
        <a:p>
          <a:endParaRPr lang="en-US"/>
        </a:p>
      </dgm:t>
    </dgm:pt>
    <dgm:pt modelId="{A58812C3-D67A-4F0C-8FD5-30923625C79F}" type="pres">
      <dgm:prSet presAssocID="{D8128E04-9FA3-4FED-9EB7-920943915F5F}" presName="child2Text" presStyleLbl="bgAcc1" presStyleIdx="1" presStyleCnt="4">
        <dgm:presLayoutVars>
          <dgm:bulletEnabled val="1"/>
        </dgm:presLayoutVars>
      </dgm:prSet>
      <dgm:spPr/>
      <dgm:t>
        <a:bodyPr/>
        <a:lstStyle/>
        <a:p>
          <a:endParaRPr lang="en-US"/>
        </a:p>
      </dgm:t>
    </dgm:pt>
    <dgm:pt modelId="{861DDAE9-6644-41F6-BF6A-CB2B281FE2B0}" type="pres">
      <dgm:prSet presAssocID="{D8128E04-9FA3-4FED-9EB7-920943915F5F}" presName="child3group" presStyleCnt="0"/>
      <dgm:spPr/>
    </dgm:pt>
    <dgm:pt modelId="{39F39EE8-1531-4D60-9F8B-53DFEEDCFFA9}" type="pres">
      <dgm:prSet presAssocID="{D8128E04-9FA3-4FED-9EB7-920943915F5F}" presName="child3" presStyleLbl="bgAcc1" presStyleIdx="2" presStyleCnt="4" custScaleX="119179"/>
      <dgm:spPr/>
      <dgm:t>
        <a:bodyPr/>
        <a:lstStyle/>
        <a:p>
          <a:endParaRPr lang="en-US"/>
        </a:p>
      </dgm:t>
    </dgm:pt>
    <dgm:pt modelId="{85502135-6CBE-4E83-9F7B-08B11150C9F7}" type="pres">
      <dgm:prSet presAssocID="{D8128E04-9FA3-4FED-9EB7-920943915F5F}" presName="child3Text" presStyleLbl="bgAcc1" presStyleIdx="2" presStyleCnt="4">
        <dgm:presLayoutVars>
          <dgm:bulletEnabled val="1"/>
        </dgm:presLayoutVars>
      </dgm:prSet>
      <dgm:spPr/>
      <dgm:t>
        <a:bodyPr/>
        <a:lstStyle/>
        <a:p>
          <a:endParaRPr lang="en-US"/>
        </a:p>
      </dgm:t>
    </dgm:pt>
    <dgm:pt modelId="{7E6C6DCD-DA9B-4EFA-A0AB-07BF2CB17BEA}" type="pres">
      <dgm:prSet presAssocID="{D8128E04-9FA3-4FED-9EB7-920943915F5F}" presName="child4group" presStyleCnt="0"/>
      <dgm:spPr/>
    </dgm:pt>
    <dgm:pt modelId="{5291BCF3-8E32-4A25-99DE-49B0CA76F13A}" type="pres">
      <dgm:prSet presAssocID="{D8128E04-9FA3-4FED-9EB7-920943915F5F}" presName="child4" presStyleLbl="bgAcc1" presStyleIdx="3" presStyleCnt="4"/>
      <dgm:spPr/>
      <dgm:t>
        <a:bodyPr/>
        <a:lstStyle/>
        <a:p>
          <a:endParaRPr lang="en-US"/>
        </a:p>
      </dgm:t>
    </dgm:pt>
    <dgm:pt modelId="{78E5125E-61D5-4E81-8C1B-234CECB107B0}" type="pres">
      <dgm:prSet presAssocID="{D8128E04-9FA3-4FED-9EB7-920943915F5F}" presName="child4Text" presStyleLbl="bgAcc1" presStyleIdx="3" presStyleCnt="4">
        <dgm:presLayoutVars>
          <dgm:bulletEnabled val="1"/>
        </dgm:presLayoutVars>
      </dgm:prSet>
      <dgm:spPr/>
      <dgm:t>
        <a:bodyPr/>
        <a:lstStyle/>
        <a:p>
          <a:endParaRPr lang="en-US"/>
        </a:p>
      </dgm:t>
    </dgm:pt>
    <dgm:pt modelId="{5751AA4F-7F94-4728-8AA7-DB1FADCE93FE}" type="pres">
      <dgm:prSet presAssocID="{D8128E04-9FA3-4FED-9EB7-920943915F5F}" presName="childPlaceholder" presStyleCnt="0"/>
      <dgm:spPr/>
    </dgm:pt>
    <dgm:pt modelId="{C730466A-96C0-4FB4-99E6-9777BCCADB67}" type="pres">
      <dgm:prSet presAssocID="{D8128E04-9FA3-4FED-9EB7-920943915F5F}" presName="circle" presStyleCnt="0"/>
      <dgm:spPr/>
    </dgm:pt>
    <dgm:pt modelId="{6FCB0A85-7DFC-4E26-8B7A-7E3ACD4EE8EC}" type="pres">
      <dgm:prSet presAssocID="{D8128E04-9FA3-4FED-9EB7-920943915F5F}" presName="quadrant1" presStyleLbl="node1" presStyleIdx="0" presStyleCnt="4">
        <dgm:presLayoutVars>
          <dgm:chMax val="1"/>
          <dgm:bulletEnabled val="1"/>
        </dgm:presLayoutVars>
      </dgm:prSet>
      <dgm:spPr/>
      <dgm:t>
        <a:bodyPr/>
        <a:lstStyle/>
        <a:p>
          <a:endParaRPr lang="en-US"/>
        </a:p>
      </dgm:t>
    </dgm:pt>
    <dgm:pt modelId="{6F767BD2-40E9-4FD3-A0FD-C34669B837D5}" type="pres">
      <dgm:prSet presAssocID="{D8128E04-9FA3-4FED-9EB7-920943915F5F}" presName="quadrant2" presStyleLbl="node1" presStyleIdx="1" presStyleCnt="4">
        <dgm:presLayoutVars>
          <dgm:chMax val="1"/>
          <dgm:bulletEnabled val="1"/>
        </dgm:presLayoutVars>
      </dgm:prSet>
      <dgm:spPr/>
      <dgm:t>
        <a:bodyPr/>
        <a:lstStyle/>
        <a:p>
          <a:endParaRPr lang="en-US"/>
        </a:p>
      </dgm:t>
    </dgm:pt>
    <dgm:pt modelId="{7DE2D6DB-5B68-4087-93F0-7B99D4C0FE6C}" type="pres">
      <dgm:prSet presAssocID="{D8128E04-9FA3-4FED-9EB7-920943915F5F}" presName="quadrant3" presStyleLbl="node1" presStyleIdx="2" presStyleCnt="4">
        <dgm:presLayoutVars>
          <dgm:chMax val="1"/>
          <dgm:bulletEnabled val="1"/>
        </dgm:presLayoutVars>
      </dgm:prSet>
      <dgm:spPr/>
      <dgm:t>
        <a:bodyPr/>
        <a:lstStyle/>
        <a:p>
          <a:endParaRPr lang="en-US"/>
        </a:p>
      </dgm:t>
    </dgm:pt>
    <dgm:pt modelId="{9BA66EE3-6DC8-46EB-909D-243969ED5CF4}" type="pres">
      <dgm:prSet presAssocID="{D8128E04-9FA3-4FED-9EB7-920943915F5F}" presName="quadrant4" presStyleLbl="node1" presStyleIdx="3" presStyleCnt="4">
        <dgm:presLayoutVars>
          <dgm:chMax val="1"/>
          <dgm:bulletEnabled val="1"/>
        </dgm:presLayoutVars>
      </dgm:prSet>
      <dgm:spPr/>
      <dgm:t>
        <a:bodyPr/>
        <a:lstStyle/>
        <a:p>
          <a:endParaRPr lang="en-US"/>
        </a:p>
      </dgm:t>
    </dgm:pt>
    <dgm:pt modelId="{DA756AB9-B461-445B-AACC-815BF1EDE86B}" type="pres">
      <dgm:prSet presAssocID="{D8128E04-9FA3-4FED-9EB7-920943915F5F}" presName="quadrantPlaceholder" presStyleCnt="0"/>
      <dgm:spPr/>
    </dgm:pt>
    <dgm:pt modelId="{75A54B65-6279-411D-9AC2-F5F0AC079F15}" type="pres">
      <dgm:prSet presAssocID="{D8128E04-9FA3-4FED-9EB7-920943915F5F}" presName="center1" presStyleLbl="fgShp" presStyleIdx="0" presStyleCnt="2"/>
      <dgm:spPr/>
    </dgm:pt>
    <dgm:pt modelId="{56239AC7-7729-47B8-B17B-A305D76F5790}" type="pres">
      <dgm:prSet presAssocID="{D8128E04-9FA3-4FED-9EB7-920943915F5F}" presName="center2" presStyleLbl="fgShp" presStyleIdx="1" presStyleCnt="2"/>
      <dgm:spPr/>
    </dgm:pt>
  </dgm:ptLst>
  <dgm:cxnLst>
    <dgm:cxn modelId="{2D76BE3E-7DDE-403D-8B22-22581261914B}" type="presOf" srcId="{6B33699D-5461-4F75-9AE9-BDD88E36D9CD}" destId="{7DE2D6DB-5B68-4087-93F0-7B99D4C0FE6C}" srcOrd="0" destOrd="0" presId="urn:microsoft.com/office/officeart/2005/8/layout/cycle4"/>
    <dgm:cxn modelId="{BBE7F1F2-2994-4171-A197-E2CB7AF085CC}" type="presOf" srcId="{C774E63B-AFA1-4D86-AF3A-2DCBA5C19F87}" destId="{A58812C3-D67A-4F0C-8FD5-30923625C79F}" srcOrd="1" destOrd="0" presId="urn:microsoft.com/office/officeart/2005/8/layout/cycle4"/>
    <dgm:cxn modelId="{FCB2DB66-C77D-44C8-9152-620AAA110FE4}" srcId="{FB3AA0DB-C2D3-42E0-8997-32CA10DA7C0D}" destId="{43E86FCB-3D46-4925-8A80-4457FEDBAD22}" srcOrd="2" destOrd="0" parTransId="{F0DAFE99-C475-47EF-B606-5DDFF7F62938}" sibTransId="{2D82C47E-17E2-4F2B-8D46-E068CC72F518}"/>
    <dgm:cxn modelId="{3A8EC41B-7ED2-4728-9E74-A53F4E0B99C0}" type="presOf" srcId="{DD6DC08A-AD1B-4263-8A2C-DE93303F804C}" destId="{39F39EE8-1531-4D60-9F8B-53DFEEDCFFA9}" srcOrd="0" destOrd="0" presId="urn:microsoft.com/office/officeart/2005/8/layout/cycle4"/>
    <dgm:cxn modelId="{4F8B8195-3BC0-4C1E-928B-E6373D43A3D0}" srcId="{F42D00AF-86F8-429B-9AC6-027104EFE96D}" destId="{CF8DA83E-6CE1-4153-BA9D-3FA9F838C9B2}" srcOrd="2" destOrd="0" parTransId="{5ECA1AB2-BACD-43A2-8821-DF7EAC376799}" sibTransId="{B287D83A-70E2-4EA1-A162-87B09B71A12D}"/>
    <dgm:cxn modelId="{22A3AE3D-0E84-4259-A850-854C4C126A28}" srcId="{F42D00AF-86F8-429B-9AC6-027104EFE96D}" destId="{C774E63B-AFA1-4D86-AF3A-2DCBA5C19F87}" srcOrd="0" destOrd="0" parTransId="{46CBA272-89A6-4B10-AF02-D8BB4DC2FDB1}" sibTransId="{970D2D88-CE89-4AAB-BFC2-6FB2FE653B32}"/>
    <dgm:cxn modelId="{BF89DF2F-9AD0-41F8-A876-29E85AB46423}" type="presOf" srcId="{EB7B31D7-E739-4A74-9303-47C50DCC729C}" destId="{F7AC9D8D-06D5-4BE0-B7D7-9F2D7051755A}" srcOrd="1" destOrd="4" presId="urn:microsoft.com/office/officeart/2005/8/layout/cycle4"/>
    <dgm:cxn modelId="{1B797F91-E9DF-4066-A832-DE62F209FE43}" srcId="{D8128E04-9FA3-4FED-9EB7-920943915F5F}" destId="{6B33699D-5461-4F75-9AE9-BDD88E36D9CD}" srcOrd="2" destOrd="0" parTransId="{11280589-4102-4152-9DDC-793C8F95B54D}" sibTransId="{4B9F7CFD-4A22-40BB-8A35-08137A3C4726}"/>
    <dgm:cxn modelId="{B68183E9-2E06-47B3-A753-272BEEC74BE7}" srcId="{C04CDF78-8695-40D7-9B67-BE41148238B9}" destId="{369D1636-7107-4510-B01B-B7F65990EBA4}" srcOrd="1" destOrd="0" parTransId="{30F0C226-4E94-40DF-8E96-10304F182E09}" sibTransId="{3834C383-12C3-4CAD-A280-4A46DBA57669}"/>
    <dgm:cxn modelId="{4A171E51-1EF6-40A6-BA32-3990623D7825}" type="presOf" srcId="{58C71E8C-CBA7-40B2-BC25-61A0F7975284}" destId="{A58812C3-D67A-4F0C-8FD5-30923625C79F}" srcOrd="1" destOrd="1" presId="urn:microsoft.com/office/officeart/2005/8/layout/cycle4"/>
    <dgm:cxn modelId="{847BFBA9-E886-47A5-B3B2-A49C47227241}" type="presOf" srcId="{43E86FCB-3D46-4925-8A80-4457FEDBAD22}" destId="{78E5125E-61D5-4E81-8C1B-234CECB107B0}" srcOrd="1" destOrd="2" presId="urn:microsoft.com/office/officeart/2005/8/layout/cycle4"/>
    <dgm:cxn modelId="{39CD1C7C-E49C-4F1C-B6AE-1967D0DEA81F}" type="presOf" srcId="{DC7B6404-01CA-4D05-914D-D43EF3A4C989}" destId="{78E5125E-61D5-4E81-8C1B-234CECB107B0}" srcOrd="1" destOrd="0" presId="urn:microsoft.com/office/officeart/2005/8/layout/cycle4"/>
    <dgm:cxn modelId="{0936675B-3BAB-48C2-A3E6-A91311E25532}" srcId="{F42D00AF-86F8-429B-9AC6-027104EFE96D}" destId="{58C71E8C-CBA7-40B2-BC25-61A0F7975284}" srcOrd="1" destOrd="0" parTransId="{2C5B72AF-7F1C-44C7-9793-9FD4F2FCCB8E}" sibTransId="{2D821342-A59F-4BF0-9FBF-489D14EFA7C4}"/>
    <dgm:cxn modelId="{E17F7E39-1645-49F8-B0FE-26AB94755A01}" type="presOf" srcId="{369D1636-7107-4510-B01B-B7F65990EBA4}" destId="{C0D6A2A0-4278-437A-8233-87A1674F8E01}" srcOrd="0" destOrd="1" presId="urn:microsoft.com/office/officeart/2005/8/layout/cycle4"/>
    <dgm:cxn modelId="{8ED9C49D-533A-457B-A093-57687A96F5ED}" srcId="{6B33699D-5461-4F75-9AE9-BDD88E36D9CD}" destId="{A49077AD-67C1-40B1-B648-449E2A1ED2EB}" srcOrd="1" destOrd="0" parTransId="{09F2939D-ECDB-4011-AE4B-29EF1B91E3EB}" sibTransId="{1DE5D686-2DC6-4D15-B38A-1053123206F2}"/>
    <dgm:cxn modelId="{80F49B80-1D3A-4E0F-8259-D5F6127F6735}" type="presOf" srcId="{CF8DA83E-6CE1-4153-BA9D-3FA9F838C9B2}" destId="{A58812C3-D67A-4F0C-8FD5-30923625C79F}" srcOrd="1" destOrd="2" presId="urn:microsoft.com/office/officeart/2005/8/layout/cycle4"/>
    <dgm:cxn modelId="{9A3E6E43-C75A-4B61-84BE-456510CF33B5}" type="presOf" srcId="{EB7B31D7-E739-4A74-9303-47C50DCC729C}" destId="{C0D6A2A0-4278-437A-8233-87A1674F8E01}" srcOrd="0" destOrd="4" presId="urn:microsoft.com/office/officeart/2005/8/layout/cycle4"/>
    <dgm:cxn modelId="{847AEB9C-6A72-4362-ADAF-ACA4981F49A3}" type="presOf" srcId="{43E86FCB-3D46-4925-8A80-4457FEDBAD22}" destId="{5291BCF3-8E32-4A25-99DE-49B0CA76F13A}" srcOrd="0" destOrd="2" presId="urn:microsoft.com/office/officeart/2005/8/layout/cycle4"/>
    <dgm:cxn modelId="{7F8A2B11-1C3C-4010-A281-2B49C149E603}" type="presOf" srcId="{1D469CDA-1D02-4803-913A-9CB61322AC20}" destId="{39F39EE8-1531-4D60-9F8B-53DFEEDCFFA9}" srcOrd="0" destOrd="2" presId="urn:microsoft.com/office/officeart/2005/8/layout/cycle4"/>
    <dgm:cxn modelId="{5238E4CD-5EFF-4A6C-A184-2BDD923CDBD7}" srcId="{D8128E04-9FA3-4FED-9EB7-920943915F5F}" destId="{FB3AA0DB-C2D3-42E0-8997-32CA10DA7C0D}" srcOrd="3" destOrd="0" parTransId="{6967D9BB-D3ED-4F30-80E6-A49A3C01D2E7}" sibTransId="{7187D45C-7B6F-4FD6-9125-014BE930DD9F}"/>
    <dgm:cxn modelId="{85E0DF88-33E9-424C-A6FB-C9544009F921}" srcId="{C04CDF78-8695-40D7-9B67-BE41148238B9}" destId="{7618D3F0-B71F-47A8-B584-D79EB1BF3B0B}" srcOrd="0" destOrd="0" parTransId="{2465C7A7-522F-4158-826E-44A0D92DBEB0}" sibTransId="{35F84421-65EC-4C26-965F-2C8D88E0EFA2}"/>
    <dgm:cxn modelId="{85DF6D37-A72C-4E5E-A2EF-C7839DC46875}" type="presOf" srcId="{FB3AA0DB-C2D3-42E0-8997-32CA10DA7C0D}" destId="{9BA66EE3-6DC8-46EB-909D-243969ED5CF4}" srcOrd="0" destOrd="0" presId="urn:microsoft.com/office/officeart/2005/8/layout/cycle4"/>
    <dgm:cxn modelId="{F2C7A1D2-AD40-405D-8614-82CB2DE09B96}" srcId="{FB3AA0DB-C2D3-42E0-8997-32CA10DA7C0D}" destId="{26B62936-E0E6-4AB4-9673-8DDDAAB3D44C}" srcOrd="1" destOrd="0" parTransId="{B8BF1965-3A67-4C23-859A-920B4618E73C}" sibTransId="{FB43DA22-2338-4CD4-AAA9-86B0CA3F57AE}"/>
    <dgm:cxn modelId="{3527DBB5-BD87-44FA-BEE5-20D44D5E6B5F}" srcId="{C04CDF78-8695-40D7-9B67-BE41148238B9}" destId="{5BFCF3B7-C1C5-44A4-975B-1ED66CC2CC1C}" srcOrd="2" destOrd="0" parTransId="{4E9F123E-C8D2-439D-AFBF-2A1947D33409}" sibTransId="{683F4142-9A42-43B7-8242-6535F3ACE5E0}"/>
    <dgm:cxn modelId="{BA6487F9-D600-40E9-9632-A697ED32D2BC}" type="presOf" srcId="{DC7B6404-01CA-4D05-914D-D43EF3A4C989}" destId="{5291BCF3-8E32-4A25-99DE-49B0CA76F13A}" srcOrd="0" destOrd="0" presId="urn:microsoft.com/office/officeart/2005/8/layout/cycle4"/>
    <dgm:cxn modelId="{ADA63A59-7A14-456C-BE56-4D63978B249C}" type="presOf" srcId="{5BFCF3B7-C1C5-44A4-975B-1ED66CC2CC1C}" destId="{F7AC9D8D-06D5-4BE0-B7D7-9F2D7051755A}" srcOrd="1" destOrd="2" presId="urn:microsoft.com/office/officeart/2005/8/layout/cycle4"/>
    <dgm:cxn modelId="{22F95360-84F9-4404-A0EC-ECE7AC7FB21D}" type="presOf" srcId="{D8128E04-9FA3-4FED-9EB7-920943915F5F}" destId="{8D7B4505-C9C6-4D09-9ADB-67DA0EBD0D00}" srcOrd="0" destOrd="0" presId="urn:microsoft.com/office/officeart/2005/8/layout/cycle4"/>
    <dgm:cxn modelId="{932A11D0-09CA-4F47-B76C-60390E652D88}" type="presOf" srcId="{58C71E8C-CBA7-40B2-BC25-61A0F7975284}" destId="{8A3C1E18-07B0-48F9-9EDE-87B729199654}" srcOrd="0" destOrd="1" presId="urn:microsoft.com/office/officeart/2005/8/layout/cycle4"/>
    <dgm:cxn modelId="{8649E497-B2CE-4402-B1A2-50E49B3AB90C}" type="presOf" srcId="{C774E63B-AFA1-4D86-AF3A-2DCBA5C19F87}" destId="{8A3C1E18-07B0-48F9-9EDE-87B729199654}" srcOrd="0" destOrd="0" presId="urn:microsoft.com/office/officeart/2005/8/layout/cycle4"/>
    <dgm:cxn modelId="{B2BFAEEB-9343-43D1-AFCD-E7A4A39C27DB}" type="presOf" srcId="{7618D3F0-B71F-47A8-B584-D79EB1BF3B0B}" destId="{C0D6A2A0-4278-437A-8233-87A1674F8E01}" srcOrd="0" destOrd="0" presId="urn:microsoft.com/office/officeart/2005/8/layout/cycle4"/>
    <dgm:cxn modelId="{0439323F-C87E-482B-B7B9-6B30FA72228E}" type="presOf" srcId="{26B62936-E0E6-4AB4-9673-8DDDAAB3D44C}" destId="{5291BCF3-8E32-4A25-99DE-49B0CA76F13A}" srcOrd="0" destOrd="1" presId="urn:microsoft.com/office/officeart/2005/8/layout/cycle4"/>
    <dgm:cxn modelId="{18FE8505-09E6-46F2-BD4B-40DEC8C49402}" srcId="{6B33699D-5461-4F75-9AE9-BDD88E36D9CD}" destId="{1D469CDA-1D02-4803-913A-9CB61322AC20}" srcOrd="2" destOrd="0" parTransId="{F91F6D50-5F89-4855-8F62-6C83A7671941}" sibTransId="{BA485939-8617-4EEE-8468-30A056477825}"/>
    <dgm:cxn modelId="{57B1EE27-4CBF-4C50-B9A8-1EECDE5BD8B2}" type="presOf" srcId="{7A5A3D2A-3D64-4116-A661-2E9F7C20335A}" destId="{C0D6A2A0-4278-437A-8233-87A1674F8E01}" srcOrd="0" destOrd="3" presId="urn:microsoft.com/office/officeart/2005/8/layout/cycle4"/>
    <dgm:cxn modelId="{58D59CB2-AFE5-442E-84C9-918C3B82D61B}" type="presOf" srcId="{DD6DC08A-AD1B-4263-8A2C-DE93303F804C}" destId="{85502135-6CBE-4E83-9F7B-08B11150C9F7}" srcOrd="1" destOrd="0" presId="urn:microsoft.com/office/officeart/2005/8/layout/cycle4"/>
    <dgm:cxn modelId="{A1878906-7AD8-417D-AF75-F8D179A741B6}" type="presOf" srcId="{7618D3F0-B71F-47A8-B584-D79EB1BF3B0B}" destId="{F7AC9D8D-06D5-4BE0-B7D7-9F2D7051755A}" srcOrd="1" destOrd="0" presId="urn:microsoft.com/office/officeart/2005/8/layout/cycle4"/>
    <dgm:cxn modelId="{05E118C4-DD1F-4A7A-8A8A-B0DBA4095326}" srcId="{D8128E04-9FA3-4FED-9EB7-920943915F5F}" destId="{F42D00AF-86F8-429B-9AC6-027104EFE96D}" srcOrd="1" destOrd="0" parTransId="{7E189130-7676-4F31-B5F3-7E7197770AB4}" sibTransId="{5C144C1D-A0B2-490E-BA97-66322992CB48}"/>
    <dgm:cxn modelId="{746B111F-62B9-4668-8E76-55735968D85C}" type="presOf" srcId="{1D469CDA-1D02-4803-913A-9CB61322AC20}" destId="{85502135-6CBE-4E83-9F7B-08B11150C9F7}" srcOrd="1" destOrd="2" presId="urn:microsoft.com/office/officeart/2005/8/layout/cycle4"/>
    <dgm:cxn modelId="{2E3511F8-A5A3-4CA0-9A15-507A2C2D88F7}" type="presOf" srcId="{F42D00AF-86F8-429B-9AC6-027104EFE96D}" destId="{6F767BD2-40E9-4FD3-A0FD-C34669B837D5}" srcOrd="0" destOrd="0" presId="urn:microsoft.com/office/officeart/2005/8/layout/cycle4"/>
    <dgm:cxn modelId="{35F8A680-9470-4C39-92E5-385D5796B6D0}" srcId="{C04CDF78-8695-40D7-9B67-BE41148238B9}" destId="{EB7B31D7-E739-4A74-9303-47C50DCC729C}" srcOrd="4" destOrd="0" parTransId="{FD89E301-427E-434C-A4CE-A2DD47EC65CC}" sibTransId="{08B4C476-C440-407E-A39F-BCE79C9AE8FB}"/>
    <dgm:cxn modelId="{D22E66D2-16E9-4FFE-BE6B-FD5C4698FE76}" type="presOf" srcId="{7A5A3D2A-3D64-4116-A661-2E9F7C20335A}" destId="{F7AC9D8D-06D5-4BE0-B7D7-9F2D7051755A}" srcOrd="1" destOrd="3" presId="urn:microsoft.com/office/officeart/2005/8/layout/cycle4"/>
    <dgm:cxn modelId="{E326CD9D-5088-4215-8CAF-0D20EDBA578F}" srcId="{D8128E04-9FA3-4FED-9EB7-920943915F5F}" destId="{C04CDF78-8695-40D7-9B67-BE41148238B9}" srcOrd="0" destOrd="0" parTransId="{F2DC1A3E-14BE-4000-8F73-68B818FE5076}" sibTransId="{4D66EA42-BD69-4409-94FE-7E06C07B4E2B}"/>
    <dgm:cxn modelId="{583B582A-D38C-4CF6-9187-CA587E9A4086}" type="presOf" srcId="{A49077AD-67C1-40B1-B648-449E2A1ED2EB}" destId="{39F39EE8-1531-4D60-9F8B-53DFEEDCFFA9}" srcOrd="0" destOrd="1" presId="urn:microsoft.com/office/officeart/2005/8/layout/cycle4"/>
    <dgm:cxn modelId="{B18D85F6-A6B7-4284-8933-B2D7B9D750AD}" srcId="{FB3AA0DB-C2D3-42E0-8997-32CA10DA7C0D}" destId="{DC7B6404-01CA-4D05-914D-D43EF3A4C989}" srcOrd="0" destOrd="0" parTransId="{1C28B247-14ED-47AD-BC06-319AC2738295}" sibTransId="{6042C14D-65D8-470E-8726-55660CF451F3}"/>
    <dgm:cxn modelId="{43E14FCF-8CEA-43C2-B7B4-4F238B417B0A}" type="presOf" srcId="{C04CDF78-8695-40D7-9B67-BE41148238B9}" destId="{6FCB0A85-7DFC-4E26-8B7A-7E3ACD4EE8EC}" srcOrd="0" destOrd="0" presId="urn:microsoft.com/office/officeart/2005/8/layout/cycle4"/>
    <dgm:cxn modelId="{3FADFE7C-44DE-4A38-B103-1CD4D8B206BB}" type="presOf" srcId="{369D1636-7107-4510-B01B-B7F65990EBA4}" destId="{F7AC9D8D-06D5-4BE0-B7D7-9F2D7051755A}" srcOrd="1" destOrd="1" presId="urn:microsoft.com/office/officeart/2005/8/layout/cycle4"/>
    <dgm:cxn modelId="{0DE1FDC6-F53D-4878-9A7F-E2B038AC9E0E}" type="presOf" srcId="{26B62936-E0E6-4AB4-9673-8DDDAAB3D44C}" destId="{78E5125E-61D5-4E81-8C1B-234CECB107B0}" srcOrd="1" destOrd="1" presId="urn:microsoft.com/office/officeart/2005/8/layout/cycle4"/>
    <dgm:cxn modelId="{50053CD8-4A82-4EE0-9012-2F15A5126615}" srcId="{6B33699D-5461-4F75-9AE9-BDD88E36D9CD}" destId="{DD6DC08A-AD1B-4263-8A2C-DE93303F804C}" srcOrd="0" destOrd="0" parTransId="{AC154438-0A51-4C26-9529-B4C521250FA3}" sibTransId="{C0255A5C-F65F-4376-90F0-3C49BDFADAF0}"/>
    <dgm:cxn modelId="{7074DE25-DE42-4F51-A881-846097F2FDBA}" type="presOf" srcId="{A49077AD-67C1-40B1-B648-449E2A1ED2EB}" destId="{85502135-6CBE-4E83-9F7B-08B11150C9F7}" srcOrd="1" destOrd="1" presId="urn:microsoft.com/office/officeart/2005/8/layout/cycle4"/>
    <dgm:cxn modelId="{FCD492D4-5400-40FB-8B31-AFBAA85F9962}" srcId="{C04CDF78-8695-40D7-9B67-BE41148238B9}" destId="{7A5A3D2A-3D64-4116-A661-2E9F7C20335A}" srcOrd="3" destOrd="0" parTransId="{F1C03E22-C274-436A-8CCB-F65D5E3AF7AD}" sibTransId="{D151259B-139E-411A-AF60-909AFEBE928D}"/>
    <dgm:cxn modelId="{1ED29A0F-9606-4698-AB94-C0EE3100AEAA}" type="presOf" srcId="{5BFCF3B7-C1C5-44A4-975B-1ED66CC2CC1C}" destId="{C0D6A2A0-4278-437A-8233-87A1674F8E01}" srcOrd="0" destOrd="2" presId="urn:microsoft.com/office/officeart/2005/8/layout/cycle4"/>
    <dgm:cxn modelId="{814A3A17-C021-4A8A-AE64-0EE98138AE44}" type="presOf" srcId="{CF8DA83E-6CE1-4153-BA9D-3FA9F838C9B2}" destId="{8A3C1E18-07B0-48F9-9EDE-87B729199654}" srcOrd="0" destOrd="2" presId="urn:microsoft.com/office/officeart/2005/8/layout/cycle4"/>
    <dgm:cxn modelId="{3C87F8A5-ED5A-4832-B9BD-99DEB133D54F}" type="presParOf" srcId="{8D7B4505-C9C6-4D09-9ADB-67DA0EBD0D00}" destId="{4DCF5DAC-F64E-46F6-97C7-39E1D318013C}" srcOrd="0" destOrd="0" presId="urn:microsoft.com/office/officeart/2005/8/layout/cycle4"/>
    <dgm:cxn modelId="{8A5AB435-C2FC-48A0-A9F8-C686F0A997E6}" type="presParOf" srcId="{4DCF5DAC-F64E-46F6-97C7-39E1D318013C}" destId="{330FBE44-7681-418E-A5CA-D2264E5B18F2}" srcOrd="0" destOrd="0" presId="urn:microsoft.com/office/officeart/2005/8/layout/cycle4"/>
    <dgm:cxn modelId="{819B54E9-291F-4D29-BEC7-0EC2A5C247C6}" type="presParOf" srcId="{330FBE44-7681-418E-A5CA-D2264E5B18F2}" destId="{C0D6A2A0-4278-437A-8233-87A1674F8E01}" srcOrd="0" destOrd="0" presId="urn:microsoft.com/office/officeart/2005/8/layout/cycle4"/>
    <dgm:cxn modelId="{1433CBFF-2EE2-42D9-9B5F-699AA57037BF}" type="presParOf" srcId="{330FBE44-7681-418E-A5CA-D2264E5B18F2}" destId="{F7AC9D8D-06D5-4BE0-B7D7-9F2D7051755A}" srcOrd="1" destOrd="0" presId="urn:microsoft.com/office/officeart/2005/8/layout/cycle4"/>
    <dgm:cxn modelId="{D3F3D0FB-CD3D-422D-ADE3-6CDB5C03821B}" type="presParOf" srcId="{4DCF5DAC-F64E-46F6-97C7-39E1D318013C}" destId="{FAEFD6B4-F56E-436E-B381-87426208A905}" srcOrd="1" destOrd="0" presId="urn:microsoft.com/office/officeart/2005/8/layout/cycle4"/>
    <dgm:cxn modelId="{7A8C66B9-50C7-413C-A34B-587EEF011FD1}" type="presParOf" srcId="{FAEFD6B4-F56E-436E-B381-87426208A905}" destId="{8A3C1E18-07B0-48F9-9EDE-87B729199654}" srcOrd="0" destOrd="0" presId="urn:microsoft.com/office/officeart/2005/8/layout/cycle4"/>
    <dgm:cxn modelId="{B9EE9CE1-60D2-467F-8ADB-5740F4911F36}" type="presParOf" srcId="{FAEFD6B4-F56E-436E-B381-87426208A905}" destId="{A58812C3-D67A-4F0C-8FD5-30923625C79F}" srcOrd="1" destOrd="0" presId="urn:microsoft.com/office/officeart/2005/8/layout/cycle4"/>
    <dgm:cxn modelId="{6CA63D59-5CD7-4530-A85F-8FBFC1A4954F}" type="presParOf" srcId="{4DCF5DAC-F64E-46F6-97C7-39E1D318013C}" destId="{861DDAE9-6644-41F6-BF6A-CB2B281FE2B0}" srcOrd="2" destOrd="0" presId="urn:microsoft.com/office/officeart/2005/8/layout/cycle4"/>
    <dgm:cxn modelId="{595F0404-913E-46D3-867F-8DEE01E41FBE}" type="presParOf" srcId="{861DDAE9-6644-41F6-BF6A-CB2B281FE2B0}" destId="{39F39EE8-1531-4D60-9F8B-53DFEEDCFFA9}" srcOrd="0" destOrd="0" presId="urn:microsoft.com/office/officeart/2005/8/layout/cycle4"/>
    <dgm:cxn modelId="{033A85BD-D3F2-45F8-B910-7F8D010E697C}" type="presParOf" srcId="{861DDAE9-6644-41F6-BF6A-CB2B281FE2B0}" destId="{85502135-6CBE-4E83-9F7B-08B11150C9F7}" srcOrd="1" destOrd="0" presId="urn:microsoft.com/office/officeart/2005/8/layout/cycle4"/>
    <dgm:cxn modelId="{A362C042-EFF0-498D-B037-BBBB18261FA7}" type="presParOf" srcId="{4DCF5DAC-F64E-46F6-97C7-39E1D318013C}" destId="{7E6C6DCD-DA9B-4EFA-A0AB-07BF2CB17BEA}" srcOrd="3" destOrd="0" presId="urn:microsoft.com/office/officeart/2005/8/layout/cycle4"/>
    <dgm:cxn modelId="{930212B3-1010-4060-B98C-3A78FADD8E58}" type="presParOf" srcId="{7E6C6DCD-DA9B-4EFA-A0AB-07BF2CB17BEA}" destId="{5291BCF3-8E32-4A25-99DE-49B0CA76F13A}" srcOrd="0" destOrd="0" presId="urn:microsoft.com/office/officeart/2005/8/layout/cycle4"/>
    <dgm:cxn modelId="{871125C2-0F12-4B88-84D5-1487CBDC3C34}" type="presParOf" srcId="{7E6C6DCD-DA9B-4EFA-A0AB-07BF2CB17BEA}" destId="{78E5125E-61D5-4E81-8C1B-234CECB107B0}" srcOrd="1" destOrd="0" presId="urn:microsoft.com/office/officeart/2005/8/layout/cycle4"/>
    <dgm:cxn modelId="{52DED406-3FDE-4E48-9E5C-D75184E40734}" type="presParOf" srcId="{4DCF5DAC-F64E-46F6-97C7-39E1D318013C}" destId="{5751AA4F-7F94-4728-8AA7-DB1FADCE93FE}" srcOrd="4" destOrd="0" presId="urn:microsoft.com/office/officeart/2005/8/layout/cycle4"/>
    <dgm:cxn modelId="{D1644687-3224-4F64-938D-814C9FB7CF3C}" type="presParOf" srcId="{8D7B4505-C9C6-4D09-9ADB-67DA0EBD0D00}" destId="{C730466A-96C0-4FB4-99E6-9777BCCADB67}" srcOrd="1" destOrd="0" presId="urn:microsoft.com/office/officeart/2005/8/layout/cycle4"/>
    <dgm:cxn modelId="{3C8390E8-733D-414D-873E-B3BD975CBD1F}" type="presParOf" srcId="{C730466A-96C0-4FB4-99E6-9777BCCADB67}" destId="{6FCB0A85-7DFC-4E26-8B7A-7E3ACD4EE8EC}" srcOrd="0" destOrd="0" presId="urn:microsoft.com/office/officeart/2005/8/layout/cycle4"/>
    <dgm:cxn modelId="{4DEA20C2-C751-4D3E-BD57-C5DAD1B8A16F}" type="presParOf" srcId="{C730466A-96C0-4FB4-99E6-9777BCCADB67}" destId="{6F767BD2-40E9-4FD3-A0FD-C34669B837D5}" srcOrd="1" destOrd="0" presId="urn:microsoft.com/office/officeart/2005/8/layout/cycle4"/>
    <dgm:cxn modelId="{6EBCDF9D-7D8A-469A-8809-E26E27743C2A}" type="presParOf" srcId="{C730466A-96C0-4FB4-99E6-9777BCCADB67}" destId="{7DE2D6DB-5B68-4087-93F0-7B99D4C0FE6C}" srcOrd="2" destOrd="0" presId="urn:microsoft.com/office/officeart/2005/8/layout/cycle4"/>
    <dgm:cxn modelId="{368C8C79-996A-4F65-B76A-6A5E184F0C17}" type="presParOf" srcId="{C730466A-96C0-4FB4-99E6-9777BCCADB67}" destId="{9BA66EE3-6DC8-46EB-909D-243969ED5CF4}" srcOrd="3" destOrd="0" presId="urn:microsoft.com/office/officeart/2005/8/layout/cycle4"/>
    <dgm:cxn modelId="{6D0DE4E4-9E18-4147-9FB9-7E00DD16D86B}" type="presParOf" srcId="{C730466A-96C0-4FB4-99E6-9777BCCADB67}" destId="{DA756AB9-B461-445B-AACC-815BF1EDE86B}" srcOrd="4" destOrd="0" presId="urn:microsoft.com/office/officeart/2005/8/layout/cycle4"/>
    <dgm:cxn modelId="{9806F0C6-B6CB-4C99-85C7-E28971B3AD61}" type="presParOf" srcId="{8D7B4505-C9C6-4D09-9ADB-67DA0EBD0D00}" destId="{75A54B65-6279-411D-9AC2-F5F0AC079F15}" srcOrd="2" destOrd="0" presId="urn:microsoft.com/office/officeart/2005/8/layout/cycle4"/>
    <dgm:cxn modelId="{05D18210-6DA1-4636-9339-6CD5C0AB9A65}" type="presParOf" srcId="{8D7B4505-C9C6-4D09-9ADB-67DA0EBD0D00}" destId="{56239AC7-7729-47B8-B17B-A305D76F579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991AFF-FE98-4405-B65D-1C030123FEDD}" type="doc">
      <dgm:prSet loTypeId="urn:microsoft.com/office/officeart/2005/8/layout/StepDownProcess" loCatId="process" qsTypeId="urn:microsoft.com/office/officeart/2005/8/quickstyle/simple1" qsCatId="simple" csTypeId="urn:microsoft.com/office/officeart/2005/8/colors/accent5_4" csCatId="accent5" phldr="1"/>
      <dgm:spPr/>
      <dgm:t>
        <a:bodyPr/>
        <a:lstStyle/>
        <a:p>
          <a:endParaRPr lang="en-US"/>
        </a:p>
      </dgm:t>
    </dgm:pt>
    <dgm:pt modelId="{69D2BF0D-6AA3-44D1-9EF3-4E8A1F46A7B3}">
      <dgm:prSet phldrT="[Text]" custT="1"/>
      <dgm:spPr/>
      <dgm:t>
        <a:bodyPr/>
        <a:lstStyle/>
        <a:p>
          <a:r>
            <a:rPr lang="en-US" sz="1400" dirty="0" smtClean="0"/>
            <a:t>Event</a:t>
          </a:r>
          <a:endParaRPr lang="en-US" sz="1400" dirty="0"/>
        </a:p>
      </dgm:t>
    </dgm:pt>
    <dgm:pt modelId="{BD29593E-243A-4E97-B43D-1DF576CE818F}" type="parTrans" cxnId="{EC6041A8-578A-475A-B7C6-63E5C8217653}">
      <dgm:prSet/>
      <dgm:spPr/>
      <dgm:t>
        <a:bodyPr/>
        <a:lstStyle/>
        <a:p>
          <a:endParaRPr lang="en-US" sz="1400"/>
        </a:p>
      </dgm:t>
    </dgm:pt>
    <dgm:pt modelId="{0ED348B0-E2D0-4161-8AF1-F727E586E359}" type="sibTrans" cxnId="{EC6041A8-578A-475A-B7C6-63E5C8217653}">
      <dgm:prSet/>
      <dgm:spPr/>
      <dgm:t>
        <a:bodyPr/>
        <a:lstStyle/>
        <a:p>
          <a:endParaRPr lang="en-US" sz="1400"/>
        </a:p>
      </dgm:t>
    </dgm:pt>
    <dgm:pt modelId="{7954B476-D863-40D6-A2B4-166DAC64E086}">
      <dgm:prSet phldrT="[Text]" custT="1"/>
      <dgm:spPr/>
      <dgm:t>
        <a:bodyPr/>
        <a:lstStyle/>
        <a:p>
          <a:r>
            <a:rPr lang="en-US" sz="1400" dirty="0" smtClean="0"/>
            <a:t>2-4 weeks later</a:t>
          </a:r>
          <a:endParaRPr lang="en-US" sz="1400" dirty="0"/>
        </a:p>
      </dgm:t>
    </dgm:pt>
    <dgm:pt modelId="{27A92044-4870-41A1-9A80-7E1319B2198A}" type="parTrans" cxnId="{59A69BA0-1338-4687-A767-ABECB23DC79B}">
      <dgm:prSet/>
      <dgm:spPr/>
      <dgm:t>
        <a:bodyPr/>
        <a:lstStyle/>
        <a:p>
          <a:endParaRPr lang="en-US" sz="1400"/>
        </a:p>
      </dgm:t>
    </dgm:pt>
    <dgm:pt modelId="{486B5EAD-68E4-4ECF-ADCB-78F112F28EF8}" type="sibTrans" cxnId="{59A69BA0-1338-4687-A767-ABECB23DC79B}">
      <dgm:prSet/>
      <dgm:spPr/>
      <dgm:t>
        <a:bodyPr/>
        <a:lstStyle/>
        <a:p>
          <a:endParaRPr lang="en-US" sz="1400"/>
        </a:p>
      </dgm:t>
    </dgm:pt>
    <dgm:pt modelId="{6975BC55-E287-4552-96AF-00718ABE025F}">
      <dgm:prSet phldrT="[Text]" custT="1"/>
      <dgm:spPr/>
      <dgm:t>
        <a:bodyPr/>
        <a:lstStyle/>
        <a:p>
          <a:r>
            <a:rPr lang="en-US" sz="1400" dirty="0" smtClean="0"/>
            <a:t>Root Cause Analysis Team meets</a:t>
          </a:r>
          <a:endParaRPr lang="en-US" sz="1400" dirty="0"/>
        </a:p>
      </dgm:t>
    </dgm:pt>
    <dgm:pt modelId="{743434FE-B9F1-42CA-84AE-D116CDC45572}" type="parTrans" cxnId="{862284E3-1992-4F03-B3FD-150D0F7668A4}">
      <dgm:prSet/>
      <dgm:spPr/>
      <dgm:t>
        <a:bodyPr/>
        <a:lstStyle/>
        <a:p>
          <a:endParaRPr lang="en-US" sz="1400"/>
        </a:p>
      </dgm:t>
    </dgm:pt>
    <dgm:pt modelId="{277534C0-0C7C-4944-9905-E67E16A4AE54}" type="sibTrans" cxnId="{862284E3-1992-4F03-B3FD-150D0F7668A4}">
      <dgm:prSet/>
      <dgm:spPr/>
      <dgm:t>
        <a:bodyPr/>
        <a:lstStyle/>
        <a:p>
          <a:endParaRPr lang="en-US" sz="1400"/>
        </a:p>
      </dgm:t>
    </dgm:pt>
    <dgm:pt modelId="{6B625552-0AE4-40F1-A0B8-5AF62E3AEFB2}">
      <dgm:prSet phldrT="[Text]" custT="1"/>
      <dgm:spPr/>
      <dgm:t>
        <a:bodyPr/>
        <a:lstStyle/>
        <a:p>
          <a:r>
            <a:rPr lang="en-US" sz="1400" dirty="0" smtClean="0"/>
            <a:t>1. Send report to leadership and board.</a:t>
          </a:r>
        </a:p>
        <a:p>
          <a:r>
            <a:rPr lang="en-US" sz="1400" dirty="0" smtClean="0"/>
            <a:t>2. Follow up 6 weeks later to ensure compliance.</a:t>
          </a:r>
        </a:p>
        <a:p>
          <a:r>
            <a:rPr lang="en-US" sz="1400" dirty="0" smtClean="0"/>
            <a:t>3. Close case, satisfied.</a:t>
          </a:r>
          <a:endParaRPr lang="en-US" sz="1400" dirty="0"/>
        </a:p>
      </dgm:t>
    </dgm:pt>
    <dgm:pt modelId="{A95B558D-5F25-4524-97C4-2B03171FCFD7}" type="parTrans" cxnId="{DAFA476A-9CEA-4E3C-BF2D-B0AC62F5C29A}">
      <dgm:prSet/>
      <dgm:spPr/>
      <dgm:t>
        <a:bodyPr/>
        <a:lstStyle/>
        <a:p>
          <a:endParaRPr lang="en-US" sz="1400"/>
        </a:p>
      </dgm:t>
    </dgm:pt>
    <dgm:pt modelId="{DDB09608-8F8F-44C0-880C-5E3821E964EF}" type="sibTrans" cxnId="{DAFA476A-9CEA-4E3C-BF2D-B0AC62F5C29A}">
      <dgm:prSet/>
      <dgm:spPr/>
      <dgm:t>
        <a:bodyPr/>
        <a:lstStyle/>
        <a:p>
          <a:endParaRPr lang="en-US" sz="1400"/>
        </a:p>
      </dgm:t>
    </dgm:pt>
    <dgm:pt modelId="{A32A6C2D-79D0-42CE-A8CE-687AD6345C7C}">
      <dgm:prSet phldrT="[Text]" custT="1"/>
      <dgm:spPr/>
      <dgm:t>
        <a:bodyPr/>
        <a:lstStyle/>
        <a:p>
          <a:r>
            <a:rPr lang="en-US" sz="1400" dirty="0" smtClean="0"/>
            <a:t>Determine “root causes.”</a:t>
          </a:r>
        </a:p>
        <a:p>
          <a:r>
            <a:rPr lang="en-US" sz="1400" dirty="0" smtClean="0"/>
            <a:t>Assign a solution to each “cause.”</a:t>
          </a:r>
        </a:p>
        <a:p>
          <a:r>
            <a:rPr lang="en-US" sz="1400" dirty="0" smtClean="0"/>
            <a:t>Assign person responsible.</a:t>
          </a:r>
          <a:endParaRPr lang="en-US" sz="1400" dirty="0"/>
        </a:p>
      </dgm:t>
    </dgm:pt>
    <dgm:pt modelId="{6DE7B358-F5F9-42F1-AD8E-CAD7FF8E46D7}" type="parTrans" cxnId="{DA5EA5D8-64CD-488C-BB33-8F95F9A57E95}">
      <dgm:prSet/>
      <dgm:spPr/>
      <dgm:t>
        <a:bodyPr/>
        <a:lstStyle/>
        <a:p>
          <a:endParaRPr lang="en-US" sz="1400"/>
        </a:p>
      </dgm:t>
    </dgm:pt>
    <dgm:pt modelId="{5897D6D5-EBA3-4E63-8FEC-3C238EE4E818}" type="sibTrans" cxnId="{DA5EA5D8-64CD-488C-BB33-8F95F9A57E95}">
      <dgm:prSet/>
      <dgm:spPr/>
      <dgm:t>
        <a:bodyPr/>
        <a:lstStyle/>
        <a:p>
          <a:endParaRPr lang="en-US" sz="1400"/>
        </a:p>
      </dgm:t>
    </dgm:pt>
    <dgm:pt modelId="{8994E10D-A6C0-4465-A67A-91C37B92B389}" type="pres">
      <dgm:prSet presAssocID="{9A991AFF-FE98-4405-B65D-1C030123FEDD}" presName="rootnode" presStyleCnt="0">
        <dgm:presLayoutVars>
          <dgm:chMax/>
          <dgm:chPref/>
          <dgm:dir/>
          <dgm:animLvl val="lvl"/>
        </dgm:presLayoutVars>
      </dgm:prSet>
      <dgm:spPr/>
      <dgm:t>
        <a:bodyPr/>
        <a:lstStyle/>
        <a:p>
          <a:endParaRPr lang="en-US"/>
        </a:p>
      </dgm:t>
    </dgm:pt>
    <dgm:pt modelId="{82D27166-251A-4A18-9FE2-9C8294C820C5}" type="pres">
      <dgm:prSet presAssocID="{69D2BF0D-6AA3-44D1-9EF3-4E8A1F46A7B3}" presName="composite" presStyleCnt="0"/>
      <dgm:spPr/>
    </dgm:pt>
    <dgm:pt modelId="{BD0A7F0D-AF39-4E8C-9A2A-5A2A2B64ACB7}" type="pres">
      <dgm:prSet presAssocID="{69D2BF0D-6AA3-44D1-9EF3-4E8A1F46A7B3}" presName="bentUpArrow1" presStyleLbl="alignImgPlace1" presStyleIdx="0" presStyleCnt="3" custLinFactNeighborX="-40798" custLinFactNeighborY="3947"/>
      <dgm:spPr/>
    </dgm:pt>
    <dgm:pt modelId="{1E25B766-6C02-46F8-9809-C114256A39D7}" type="pres">
      <dgm:prSet presAssocID="{69D2BF0D-6AA3-44D1-9EF3-4E8A1F46A7B3}" presName="ParentText" presStyleLbl="node1" presStyleIdx="0" presStyleCnt="4" custScaleX="147150" custLinFactNeighborX="-33729" custLinFactNeighborY="-8786">
        <dgm:presLayoutVars>
          <dgm:chMax val="1"/>
          <dgm:chPref val="1"/>
          <dgm:bulletEnabled val="1"/>
        </dgm:presLayoutVars>
      </dgm:prSet>
      <dgm:spPr/>
      <dgm:t>
        <a:bodyPr/>
        <a:lstStyle/>
        <a:p>
          <a:endParaRPr lang="en-US"/>
        </a:p>
      </dgm:t>
    </dgm:pt>
    <dgm:pt modelId="{F29E1D30-08B9-48A0-AEE8-33C45E03C67A}" type="pres">
      <dgm:prSet presAssocID="{69D2BF0D-6AA3-44D1-9EF3-4E8A1F46A7B3}" presName="ChildText" presStyleLbl="revTx" presStyleIdx="0" presStyleCnt="3" custLinFactX="61271" custLinFactY="23712" custLinFactNeighborX="100000" custLinFactNeighborY="100000">
        <dgm:presLayoutVars>
          <dgm:chMax val="0"/>
          <dgm:chPref val="0"/>
          <dgm:bulletEnabled val="1"/>
        </dgm:presLayoutVars>
      </dgm:prSet>
      <dgm:spPr/>
      <dgm:t>
        <a:bodyPr/>
        <a:lstStyle/>
        <a:p>
          <a:endParaRPr lang="en-US"/>
        </a:p>
      </dgm:t>
    </dgm:pt>
    <dgm:pt modelId="{54CB0AAD-5906-4145-AD02-4AA7B55F71A8}" type="pres">
      <dgm:prSet presAssocID="{0ED348B0-E2D0-4161-8AF1-F727E586E359}" presName="sibTrans" presStyleCnt="0"/>
      <dgm:spPr/>
    </dgm:pt>
    <dgm:pt modelId="{9F25EE8D-EB30-4567-BA7F-FE8A898C977C}" type="pres">
      <dgm:prSet presAssocID="{6975BC55-E287-4552-96AF-00718ABE025F}" presName="composite" presStyleCnt="0"/>
      <dgm:spPr/>
    </dgm:pt>
    <dgm:pt modelId="{013091B0-22AB-4067-A97A-945367623D9C}" type="pres">
      <dgm:prSet presAssocID="{6975BC55-E287-4552-96AF-00718ABE025F}" presName="bentUpArrow1" presStyleLbl="alignImgPlace1" presStyleIdx="1" presStyleCnt="3" custLinFactNeighborX="5013" custLinFactNeighborY="-3682"/>
      <dgm:spPr/>
    </dgm:pt>
    <dgm:pt modelId="{2BC39DE8-9032-4F4C-BFE9-D9CCAA421790}" type="pres">
      <dgm:prSet presAssocID="{6975BC55-E287-4552-96AF-00718ABE025F}" presName="ParentText" presStyleLbl="node1" presStyleIdx="1" presStyleCnt="4" custScaleX="149538" custLinFactNeighborX="-11614" custLinFactNeighborY="-9401">
        <dgm:presLayoutVars>
          <dgm:chMax val="1"/>
          <dgm:chPref val="1"/>
          <dgm:bulletEnabled val="1"/>
        </dgm:presLayoutVars>
      </dgm:prSet>
      <dgm:spPr/>
      <dgm:t>
        <a:bodyPr/>
        <a:lstStyle/>
        <a:p>
          <a:endParaRPr lang="en-US"/>
        </a:p>
      </dgm:t>
    </dgm:pt>
    <dgm:pt modelId="{67333A77-B4D5-4394-96CA-3588AFFB6A20}" type="pres">
      <dgm:prSet presAssocID="{6975BC55-E287-4552-96AF-00718ABE025F}" presName="ChildText" presStyleLbl="revTx" presStyleIdx="1" presStyleCnt="3">
        <dgm:presLayoutVars>
          <dgm:chMax val="0"/>
          <dgm:chPref val="0"/>
          <dgm:bulletEnabled val="1"/>
        </dgm:presLayoutVars>
      </dgm:prSet>
      <dgm:spPr/>
    </dgm:pt>
    <dgm:pt modelId="{38D96BF7-C863-48A1-AF02-58E4DDC59A25}" type="pres">
      <dgm:prSet presAssocID="{277534C0-0C7C-4944-9905-E67E16A4AE54}" presName="sibTrans" presStyleCnt="0"/>
      <dgm:spPr/>
    </dgm:pt>
    <dgm:pt modelId="{4579A9A5-C9BC-4B4D-BD3E-89749F41FAB3}" type="pres">
      <dgm:prSet presAssocID="{A32A6C2D-79D0-42CE-A8CE-687AD6345C7C}" presName="composite" presStyleCnt="0"/>
      <dgm:spPr/>
    </dgm:pt>
    <dgm:pt modelId="{29F24FAD-1CB2-4149-8953-BD093BB8B635}" type="pres">
      <dgm:prSet presAssocID="{A32A6C2D-79D0-42CE-A8CE-687AD6345C7C}" presName="bentUpArrow1" presStyleLbl="alignImgPlace1" presStyleIdx="2" presStyleCnt="3" custLinFactNeighborX="25815" custLinFactNeighborY="-8586"/>
      <dgm:spPr/>
    </dgm:pt>
    <dgm:pt modelId="{17C341D3-CC0C-4B12-A70F-C40106DD2FF8}" type="pres">
      <dgm:prSet presAssocID="{A32A6C2D-79D0-42CE-A8CE-687AD6345C7C}" presName="ParentText" presStyleLbl="node1" presStyleIdx="2" presStyleCnt="4" custScaleX="150884" custLinFactNeighborX="14857" custLinFactNeighborY="-15507">
        <dgm:presLayoutVars>
          <dgm:chMax val="1"/>
          <dgm:chPref val="1"/>
          <dgm:bulletEnabled val="1"/>
        </dgm:presLayoutVars>
      </dgm:prSet>
      <dgm:spPr/>
      <dgm:t>
        <a:bodyPr/>
        <a:lstStyle/>
        <a:p>
          <a:endParaRPr lang="en-US"/>
        </a:p>
      </dgm:t>
    </dgm:pt>
    <dgm:pt modelId="{152123CF-7839-4723-BB97-0103E31C52E2}" type="pres">
      <dgm:prSet presAssocID="{A32A6C2D-79D0-42CE-A8CE-687AD6345C7C}" presName="ChildText" presStyleLbl="revTx" presStyleIdx="2" presStyleCnt="3">
        <dgm:presLayoutVars>
          <dgm:chMax val="0"/>
          <dgm:chPref val="0"/>
          <dgm:bulletEnabled val="1"/>
        </dgm:presLayoutVars>
      </dgm:prSet>
      <dgm:spPr/>
    </dgm:pt>
    <dgm:pt modelId="{5164B74B-28EA-4EDA-A2C8-C1FB48C35D07}" type="pres">
      <dgm:prSet presAssocID="{5897D6D5-EBA3-4E63-8FEC-3C238EE4E818}" presName="sibTrans" presStyleCnt="0"/>
      <dgm:spPr/>
    </dgm:pt>
    <dgm:pt modelId="{E5CFEC27-5520-4AE9-BD32-D5605DA015EB}" type="pres">
      <dgm:prSet presAssocID="{6B625552-0AE4-40F1-A0B8-5AF62E3AEFB2}" presName="composite" presStyleCnt="0"/>
      <dgm:spPr/>
    </dgm:pt>
    <dgm:pt modelId="{45DF4485-F3EC-4083-88B1-19F535AABB69}" type="pres">
      <dgm:prSet presAssocID="{6B625552-0AE4-40F1-A0B8-5AF62E3AEFB2}" presName="ParentText" presStyleLbl="node1" presStyleIdx="3" presStyleCnt="4" custScaleX="151111" custLinFactNeighborX="29371" custLinFactNeighborY="-15754">
        <dgm:presLayoutVars>
          <dgm:chMax val="1"/>
          <dgm:chPref val="1"/>
          <dgm:bulletEnabled val="1"/>
        </dgm:presLayoutVars>
      </dgm:prSet>
      <dgm:spPr/>
      <dgm:t>
        <a:bodyPr/>
        <a:lstStyle/>
        <a:p>
          <a:endParaRPr lang="en-US"/>
        </a:p>
      </dgm:t>
    </dgm:pt>
  </dgm:ptLst>
  <dgm:cxnLst>
    <dgm:cxn modelId="{86A93D38-8211-430C-BBDD-27BEDE80EE77}" type="presOf" srcId="{A32A6C2D-79D0-42CE-A8CE-687AD6345C7C}" destId="{17C341D3-CC0C-4B12-A70F-C40106DD2FF8}" srcOrd="0" destOrd="0" presId="urn:microsoft.com/office/officeart/2005/8/layout/StepDownProcess"/>
    <dgm:cxn modelId="{862284E3-1992-4F03-B3FD-150D0F7668A4}" srcId="{9A991AFF-FE98-4405-B65D-1C030123FEDD}" destId="{6975BC55-E287-4552-96AF-00718ABE025F}" srcOrd="1" destOrd="0" parTransId="{743434FE-B9F1-42CA-84AE-D116CDC45572}" sibTransId="{277534C0-0C7C-4944-9905-E67E16A4AE54}"/>
    <dgm:cxn modelId="{59A69BA0-1338-4687-A767-ABECB23DC79B}" srcId="{69D2BF0D-6AA3-44D1-9EF3-4E8A1F46A7B3}" destId="{7954B476-D863-40D6-A2B4-166DAC64E086}" srcOrd="0" destOrd="0" parTransId="{27A92044-4870-41A1-9A80-7E1319B2198A}" sibTransId="{486B5EAD-68E4-4ECF-ADCB-78F112F28EF8}"/>
    <dgm:cxn modelId="{A8034D01-C9A6-4E21-A5DA-416FF1D90BC7}" type="presOf" srcId="{6B625552-0AE4-40F1-A0B8-5AF62E3AEFB2}" destId="{45DF4485-F3EC-4083-88B1-19F535AABB69}" srcOrd="0" destOrd="0" presId="urn:microsoft.com/office/officeart/2005/8/layout/StepDownProcess"/>
    <dgm:cxn modelId="{DA5EA5D8-64CD-488C-BB33-8F95F9A57E95}" srcId="{9A991AFF-FE98-4405-B65D-1C030123FEDD}" destId="{A32A6C2D-79D0-42CE-A8CE-687AD6345C7C}" srcOrd="2" destOrd="0" parTransId="{6DE7B358-F5F9-42F1-AD8E-CAD7FF8E46D7}" sibTransId="{5897D6D5-EBA3-4E63-8FEC-3C238EE4E818}"/>
    <dgm:cxn modelId="{DAFA476A-9CEA-4E3C-BF2D-B0AC62F5C29A}" srcId="{9A991AFF-FE98-4405-B65D-1C030123FEDD}" destId="{6B625552-0AE4-40F1-A0B8-5AF62E3AEFB2}" srcOrd="3" destOrd="0" parTransId="{A95B558D-5F25-4524-97C4-2B03171FCFD7}" sibTransId="{DDB09608-8F8F-44C0-880C-5E3821E964EF}"/>
    <dgm:cxn modelId="{EC6041A8-578A-475A-B7C6-63E5C8217653}" srcId="{9A991AFF-FE98-4405-B65D-1C030123FEDD}" destId="{69D2BF0D-6AA3-44D1-9EF3-4E8A1F46A7B3}" srcOrd="0" destOrd="0" parTransId="{BD29593E-243A-4E97-B43D-1DF576CE818F}" sibTransId="{0ED348B0-E2D0-4161-8AF1-F727E586E359}"/>
    <dgm:cxn modelId="{801D0206-28D8-46D1-868D-EE1734E9DBC8}" type="presOf" srcId="{7954B476-D863-40D6-A2B4-166DAC64E086}" destId="{F29E1D30-08B9-48A0-AEE8-33C45E03C67A}" srcOrd="0" destOrd="0" presId="urn:microsoft.com/office/officeart/2005/8/layout/StepDownProcess"/>
    <dgm:cxn modelId="{580E1123-9C51-4A00-9EA6-C11954BF7C6C}" type="presOf" srcId="{69D2BF0D-6AA3-44D1-9EF3-4E8A1F46A7B3}" destId="{1E25B766-6C02-46F8-9809-C114256A39D7}" srcOrd="0" destOrd="0" presId="urn:microsoft.com/office/officeart/2005/8/layout/StepDownProcess"/>
    <dgm:cxn modelId="{042EA1A9-3E93-4C30-A8C8-F089A1B33CEC}" type="presOf" srcId="{9A991AFF-FE98-4405-B65D-1C030123FEDD}" destId="{8994E10D-A6C0-4465-A67A-91C37B92B389}" srcOrd="0" destOrd="0" presId="urn:microsoft.com/office/officeart/2005/8/layout/StepDownProcess"/>
    <dgm:cxn modelId="{2E8ADAA5-4C77-4623-8D5B-8BAE81A1413A}" type="presOf" srcId="{6975BC55-E287-4552-96AF-00718ABE025F}" destId="{2BC39DE8-9032-4F4C-BFE9-D9CCAA421790}" srcOrd="0" destOrd="0" presId="urn:microsoft.com/office/officeart/2005/8/layout/StepDownProcess"/>
    <dgm:cxn modelId="{A7CD3145-472D-4B5D-89A3-838EE457D442}" type="presParOf" srcId="{8994E10D-A6C0-4465-A67A-91C37B92B389}" destId="{82D27166-251A-4A18-9FE2-9C8294C820C5}" srcOrd="0" destOrd="0" presId="urn:microsoft.com/office/officeart/2005/8/layout/StepDownProcess"/>
    <dgm:cxn modelId="{647371C2-F3D3-4D1B-9D15-B5AA1BBE2285}" type="presParOf" srcId="{82D27166-251A-4A18-9FE2-9C8294C820C5}" destId="{BD0A7F0D-AF39-4E8C-9A2A-5A2A2B64ACB7}" srcOrd="0" destOrd="0" presId="urn:microsoft.com/office/officeart/2005/8/layout/StepDownProcess"/>
    <dgm:cxn modelId="{F17FEF36-EAA3-473F-9062-582B3BBAE65D}" type="presParOf" srcId="{82D27166-251A-4A18-9FE2-9C8294C820C5}" destId="{1E25B766-6C02-46F8-9809-C114256A39D7}" srcOrd="1" destOrd="0" presId="urn:microsoft.com/office/officeart/2005/8/layout/StepDownProcess"/>
    <dgm:cxn modelId="{1B6A4BAE-174A-45DD-9AE6-8FC65406FCB6}" type="presParOf" srcId="{82D27166-251A-4A18-9FE2-9C8294C820C5}" destId="{F29E1D30-08B9-48A0-AEE8-33C45E03C67A}" srcOrd="2" destOrd="0" presId="urn:microsoft.com/office/officeart/2005/8/layout/StepDownProcess"/>
    <dgm:cxn modelId="{2F1088EE-D527-4153-9F85-BB56D7A285A3}" type="presParOf" srcId="{8994E10D-A6C0-4465-A67A-91C37B92B389}" destId="{54CB0AAD-5906-4145-AD02-4AA7B55F71A8}" srcOrd="1" destOrd="0" presId="urn:microsoft.com/office/officeart/2005/8/layout/StepDownProcess"/>
    <dgm:cxn modelId="{6B5D9FCE-9DE9-46EA-A891-AA45676F08AD}" type="presParOf" srcId="{8994E10D-A6C0-4465-A67A-91C37B92B389}" destId="{9F25EE8D-EB30-4567-BA7F-FE8A898C977C}" srcOrd="2" destOrd="0" presId="urn:microsoft.com/office/officeart/2005/8/layout/StepDownProcess"/>
    <dgm:cxn modelId="{6E7A2FDB-5A49-4319-8625-8D263820A4BA}" type="presParOf" srcId="{9F25EE8D-EB30-4567-BA7F-FE8A898C977C}" destId="{013091B0-22AB-4067-A97A-945367623D9C}" srcOrd="0" destOrd="0" presId="urn:microsoft.com/office/officeart/2005/8/layout/StepDownProcess"/>
    <dgm:cxn modelId="{93A9582B-C504-4362-985F-FC30DBF54925}" type="presParOf" srcId="{9F25EE8D-EB30-4567-BA7F-FE8A898C977C}" destId="{2BC39DE8-9032-4F4C-BFE9-D9CCAA421790}" srcOrd="1" destOrd="0" presId="urn:microsoft.com/office/officeart/2005/8/layout/StepDownProcess"/>
    <dgm:cxn modelId="{B986D521-E097-4FB4-B5B6-52151D00AC3A}" type="presParOf" srcId="{9F25EE8D-EB30-4567-BA7F-FE8A898C977C}" destId="{67333A77-B4D5-4394-96CA-3588AFFB6A20}" srcOrd="2" destOrd="0" presId="urn:microsoft.com/office/officeart/2005/8/layout/StepDownProcess"/>
    <dgm:cxn modelId="{BE713DE6-5A39-41BE-9279-CBCCBBEB7769}" type="presParOf" srcId="{8994E10D-A6C0-4465-A67A-91C37B92B389}" destId="{38D96BF7-C863-48A1-AF02-58E4DDC59A25}" srcOrd="3" destOrd="0" presId="urn:microsoft.com/office/officeart/2005/8/layout/StepDownProcess"/>
    <dgm:cxn modelId="{15504BEF-D423-4078-AD6D-5541A09EEBA3}" type="presParOf" srcId="{8994E10D-A6C0-4465-A67A-91C37B92B389}" destId="{4579A9A5-C9BC-4B4D-BD3E-89749F41FAB3}" srcOrd="4" destOrd="0" presId="urn:microsoft.com/office/officeart/2005/8/layout/StepDownProcess"/>
    <dgm:cxn modelId="{939FA2F9-CB3A-434D-8320-A0C3BE57FE8A}" type="presParOf" srcId="{4579A9A5-C9BC-4B4D-BD3E-89749F41FAB3}" destId="{29F24FAD-1CB2-4149-8953-BD093BB8B635}" srcOrd="0" destOrd="0" presId="urn:microsoft.com/office/officeart/2005/8/layout/StepDownProcess"/>
    <dgm:cxn modelId="{C845CE19-3F26-4DDA-B60C-7A16A3402863}" type="presParOf" srcId="{4579A9A5-C9BC-4B4D-BD3E-89749F41FAB3}" destId="{17C341D3-CC0C-4B12-A70F-C40106DD2FF8}" srcOrd="1" destOrd="0" presId="urn:microsoft.com/office/officeart/2005/8/layout/StepDownProcess"/>
    <dgm:cxn modelId="{8349D8C1-1F7F-4E82-B462-DB17D3265216}" type="presParOf" srcId="{4579A9A5-C9BC-4B4D-BD3E-89749F41FAB3}" destId="{152123CF-7839-4723-BB97-0103E31C52E2}" srcOrd="2" destOrd="0" presId="urn:microsoft.com/office/officeart/2005/8/layout/StepDownProcess"/>
    <dgm:cxn modelId="{73C8F570-DBBF-4703-93F9-F74758100A97}" type="presParOf" srcId="{8994E10D-A6C0-4465-A67A-91C37B92B389}" destId="{5164B74B-28EA-4EDA-A2C8-C1FB48C35D07}" srcOrd="5" destOrd="0" presId="urn:microsoft.com/office/officeart/2005/8/layout/StepDownProcess"/>
    <dgm:cxn modelId="{05540B90-A51E-4805-A00C-40926B984659}" type="presParOf" srcId="{8994E10D-A6C0-4465-A67A-91C37B92B389}" destId="{E5CFEC27-5520-4AE9-BD32-D5605DA015EB}" srcOrd="6" destOrd="0" presId="urn:microsoft.com/office/officeart/2005/8/layout/StepDownProcess"/>
    <dgm:cxn modelId="{C4B59B09-ED29-4692-80F6-3CCDB8E0A3FB}" type="presParOf" srcId="{E5CFEC27-5520-4AE9-BD32-D5605DA015EB}" destId="{45DF4485-F3EC-4083-88B1-19F535AABB6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90E53-40C0-9848-A1EB-9C5057C8BA86}" type="doc">
      <dgm:prSet loTypeId="urn:microsoft.com/office/officeart/2009/3/layout/RandomtoResultProcess" loCatId="" qsTypeId="urn:microsoft.com/office/officeart/2005/8/quickstyle/simple4" qsCatId="simple" csTypeId="urn:microsoft.com/office/officeart/2005/8/colors/accent5_2" csCatId="accent5" phldr="1"/>
      <dgm:spPr/>
      <dgm:t>
        <a:bodyPr/>
        <a:lstStyle/>
        <a:p>
          <a:endParaRPr lang="en-US"/>
        </a:p>
      </dgm:t>
    </dgm:pt>
    <dgm:pt modelId="{85E27DAE-32EE-5E48-B4BE-B03F371CF6AE}">
      <dgm:prSet phldrT="[Text]" custT="1"/>
      <dgm:spPr/>
      <dgm:t>
        <a:bodyPr/>
        <a:lstStyle/>
        <a:p>
          <a:r>
            <a:rPr lang="en-US" sz="1200" dirty="0">
              <a:latin typeface="Arial"/>
              <a:cs typeface="Arial"/>
            </a:rPr>
            <a:t>Event </a:t>
          </a:r>
          <a:r>
            <a:rPr lang="en-US" sz="1200" dirty="0" smtClean="0">
              <a:latin typeface="Arial"/>
              <a:cs typeface="Arial"/>
            </a:rPr>
            <a:t>Occurs</a:t>
          </a:r>
          <a:endParaRPr lang="en-US" sz="1200" dirty="0">
            <a:latin typeface="Arial"/>
            <a:cs typeface="Arial"/>
          </a:endParaRPr>
        </a:p>
      </dgm:t>
    </dgm:pt>
    <dgm:pt modelId="{4CA00019-CFCC-364B-84B3-9E6FFAA389B0}" type="sibTrans" cxnId="{135C21D5-684B-3744-B749-5DBFF827A350}">
      <dgm:prSet/>
      <dgm:spPr/>
      <dgm:t>
        <a:bodyPr/>
        <a:lstStyle/>
        <a:p>
          <a:endParaRPr lang="en-US" sz="900">
            <a:latin typeface="Arial"/>
            <a:cs typeface="Arial"/>
          </a:endParaRPr>
        </a:p>
      </dgm:t>
    </dgm:pt>
    <dgm:pt modelId="{813E0236-611A-1B43-959D-2D9F4F366E20}" type="parTrans" cxnId="{135C21D5-684B-3744-B749-5DBFF827A350}">
      <dgm:prSet/>
      <dgm:spPr/>
      <dgm:t>
        <a:bodyPr/>
        <a:lstStyle/>
        <a:p>
          <a:endParaRPr lang="en-US" sz="900">
            <a:latin typeface="Arial"/>
            <a:cs typeface="Arial"/>
          </a:endParaRPr>
        </a:p>
      </dgm:t>
    </dgm:pt>
    <dgm:pt modelId="{189EE09D-C9AC-0748-A1B3-EF0325D7E3EA}">
      <dgm:prSet phldrT="[Text]" custT="1"/>
      <dgm:spPr/>
      <dgm:t>
        <a:bodyPr/>
        <a:lstStyle/>
        <a:p>
          <a:r>
            <a:rPr lang="en-US" sz="1200" dirty="0">
              <a:latin typeface="Arial"/>
              <a:cs typeface="Arial"/>
            </a:rPr>
            <a:t>Perform a preliminary </a:t>
          </a:r>
          <a:r>
            <a:rPr lang="en-US" sz="1200" dirty="0" smtClean="0">
              <a:latin typeface="Arial"/>
              <a:cs typeface="Arial"/>
            </a:rPr>
            <a:t>review.</a:t>
          </a:r>
          <a:endParaRPr lang="en-US" sz="1200" dirty="0">
            <a:latin typeface="Arial"/>
            <a:cs typeface="Arial"/>
          </a:endParaRPr>
        </a:p>
      </dgm:t>
    </dgm:pt>
    <dgm:pt modelId="{1784F3CB-0635-E44D-B706-765E26E1876B}" type="sibTrans" cxnId="{018DFFC1-A5F2-8F4E-85EC-6678391170F2}">
      <dgm:prSet/>
      <dgm:spPr/>
      <dgm:t>
        <a:bodyPr/>
        <a:lstStyle/>
        <a:p>
          <a:endParaRPr lang="en-US" sz="900">
            <a:latin typeface="Arial"/>
            <a:cs typeface="Arial"/>
          </a:endParaRPr>
        </a:p>
      </dgm:t>
    </dgm:pt>
    <dgm:pt modelId="{619036DE-2E9A-EC4E-B796-1A4501A0BD6A}" type="parTrans" cxnId="{018DFFC1-A5F2-8F4E-85EC-6678391170F2}">
      <dgm:prSet/>
      <dgm:spPr/>
      <dgm:t>
        <a:bodyPr/>
        <a:lstStyle/>
        <a:p>
          <a:endParaRPr lang="en-US" sz="900">
            <a:latin typeface="Arial"/>
            <a:cs typeface="Arial"/>
          </a:endParaRPr>
        </a:p>
      </dgm:t>
    </dgm:pt>
    <dgm:pt modelId="{ADD9D52B-FC3E-084F-9439-0BE0F34F899D}">
      <dgm:prSet phldrT="[Text]" custT="1"/>
      <dgm:spPr/>
      <dgm:t>
        <a:bodyPr/>
        <a:lstStyle/>
        <a:p>
          <a:r>
            <a:rPr lang="en-US" sz="1200" dirty="0">
              <a:latin typeface="Arial"/>
              <a:cs typeface="Arial"/>
            </a:rPr>
            <a:t>Activate </a:t>
          </a:r>
          <a:r>
            <a:rPr lang="en-US" sz="1200" dirty="0" smtClean="0">
              <a:latin typeface="Arial"/>
              <a:cs typeface="Arial"/>
            </a:rPr>
            <a:t>CANDOR Response Team.</a:t>
          </a:r>
          <a:endParaRPr lang="en-US" sz="1200" dirty="0">
            <a:latin typeface="Arial"/>
            <a:cs typeface="Arial"/>
          </a:endParaRPr>
        </a:p>
      </dgm:t>
    </dgm:pt>
    <dgm:pt modelId="{F31CF7DA-8865-A642-A942-193AB6725D2B}" type="sibTrans" cxnId="{E470E77C-7749-C24E-B0A7-DFF015C6E25F}">
      <dgm:prSet/>
      <dgm:spPr/>
      <dgm:t>
        <a:bodyPr/>
        <a:lstStyle/>
        <a:p>
          <a:endParaRPr lang="en-US" sz="900">
            <a:latin typeface="Arial"/>
            <a:cs typeface="Arial"/>
          </a:endParaRPr>
        </a:p>
      </dgm:t>
    </dgm:pt>
    <dgm:pt modelId="{F863576D-4DED-E241-9709-7DF0B625FE02}" type="parTrans" cxnId="{E470E77C-7749-C24E-B0A7-DFF015C6E25F}">
      <dgm:prSet/>
      <dgm:spPr/>
      <dgm:t>
        <a:bodyPr/>
        <a:lstStyle/>
        <a:p>
          <a:endParaRPr lang="en-US" sz="900">
            <a:latin typeface="Arial"/>
            <a:cs typeface="Arial"/>
          </a:endParaRPr>
        </a:p>
      </dgm:t>
    </dgm:pt>
    <dgm:pt modelId="{DFF37B91-F53B-3841-8D8C-09D2E18341D8}">
      <dgm:prSet phldrT="[Text]" custT="1"/>
      <dgm:spPr/>
      <dgm:t>
        <a:bodyPr/>
        <a:lstStyle/>
        <a:p>
          <a:r>
            <a:rPr lang="en-US" sz="1200" dirty="0">
              <a:latin typeface="Arial"/>
              <a:cs typeface="Arial"/>
            </a:rPr>
            <a:t>In-depth Review</a:t>
          </a:r>
        </a:p>
      </dgm:t>
    </dgm:pt>
    <dgm:pt modelId="{51A896C8-8938-E94E-8925-644ABADE1925}" type="sibTrans" cxnId="{8C89D4EB-B247-3349-BC1D-79C32953DB02}">
      <dgm:prSet/>
      <dgm:spPr/>
      <dgm:t>
        <a:bodyPr/>
        <a:lstStyle/>
        <a:p>
          <a:endParaRPr lang="en-US" sz="900">
            <a:latin typeface="Arial"/>
            <a:cs typeface="Arial"/>
          </a:endParaRPr>
        </a:p>
      </dgm:t>
    </dgm:pt>
    <dgm:pt modelId="{81A122E8-12A1-1E42-8DD4-00BBEF80665D}" type="parTrans" cxnId="{8C89D4EB-B247-3349-BC1D-79C32953DB02}">
      <dgm:prSet/>
      <dgm:spPr/>
      <dgm:t>
        <a:bodyPr/>
        <a:lstStyle/>
        <a:p>
          <a:endParaRPr lang="en-US" sz="900">
            <a:latin typeface="Arial"/>
            <a:cs typeface="Arial"/>
          </a:endParaRPr>
        </a:p>
      </dgm:t>
    </dgm:pt>
    <dgm:pt modelId="{163B047C-C16C-6C48-B3C7-4C669619C102}">
      <dgm:prSet phldrT="[Text]" custT="1"/>
      <dgm:spPr/>
      <dgm:t>
        <a:bodyPr/>
        <a:lstStyle/>
        <a:p>
          <a:r>
            <a:rPr lang="en-US" sz="1200" dirty="0">
              <a:latin typeface="Arial"/>
              <a:cs typeface="Arial"/>
            </a:rPr>
            <a:t>Identify </a:t>
          </a:r>
          <a:r>
            <a:rPr lang="en-US" sz="1200" dirty="0" smtClean="0">
              <a:latin typeface="Arial"/>
              <a:cs typeface="Arial"/>
            </a:rPr>
            <a:t>Core-review Team members.</a:t>
          </a:r>
          <a:endParaRPr lang="en-US" sz="1200" dirty="0">
            <a:latin typeface="Arial"/>
            <a:cs typeface="Arial"/>
          </a:endParaRPr>
        </a:p>
      </dgm:t>
    </dgm:pt>
    <dgm:pt modelId="{9DF5EFDF-2B60-2848-A2E1-7D29B3049D22}" type="sibTrans" cxnId="{CDFB67E6-638A-294E-92AC-F7A021A0ABA0}">
      <dgm:prSet/>
      <dgm:spPr/>
      <dgm:t>
        <a:bodyPr/>
        <a:lstStyle/>
        <a:p>
          <a:endParaRPr lang="en-US" sz="900">
            <a:latin typeface="Arial"/>
            <a:cs typeface="Arial"/>
          </a:endParaRPr>
        </a:p>
      </dgm:t>
    </dgm:pt>
    <dgm:pt modelId="{3B14278D-C865-A943-BA0B-DA42387DDA24}" type="parTrans" cxnId="{CDFB67E6-638A-294E-92AC-F7A021A0ABA0}">
      <dgm:prSet/>
      <dgm:spPr/>
      <dgm:t>
        <a:bodyPr/>
        <a:lstStyle/>
        <a:p>
          <a:endParaRPr lang="en-US" sz="900">
            <a:latin typeface="Arial"/>
            <a:cs typeface="Arial"/>
          </a:endParaRPr>
        </a:p>
      </dgm:t>
    </dgm:pt>
    <dgm:pt modelId="{5F247F03-3C45-CF48-BA13-E85EF098FB6D}">
      <dgm:prSet phldrT="[Text]" custT="1"/>
      <dgm:spPr/>
      <dgm:t>
        <a:bodyPr/>
        <a:lstStyle/>
        <a:p>
          <a:r>
            <a:rPr lang="en-US" sz="1200" dirty="0">
              <a:latin typeface="Arial"/>
              <a:cs typeface="Arial"/>
            </a:rPr>
            <a:t>Develop </a:t>
          </a:r>
          <a:r>
            <a:rPr lang="en-US" sz="1200" dirty="0" smtClean="0">
              <a:latin typeface="Arial"/>
              <a:cs typeface="Arial"/>
            </a:rPr>
            <a:t>timeline.</a:t>
          </a:r>
          <a:endParaRPr lang="en-US" sz="1200" dirty="0">
            <a:latin typeface="Arial"/>
            <a:cs typeface="Arial"/>
          </a:endParaRPr>
        </a:p>
      </dgm:t>
    </dgm:pt>
    <dgm:pt modelId="{8A14B830-078B-D14C-9516-A3C1FA814CE3}" type="sibTrans" cxnId="{242B8717-EEF7-9F47-8D48-562CC74A4277}">
      <dgm:prSet/>
      <dgm:spPr/>
      <dgm:t>
        <a:bodyPr/>
        <a:lstStyle/>
        <a:p>
          <a:endParaRPr lang="en-US" sz="900">
            <a:latin typeface="Arial"/>
            <a:cs typeface="Arial"/>
          </a:endParaRPr>
        </a:p>
      </dgm:t>
    </dgm:pt>
    <dgm:pt modelId="{4B2D0D62-B5E3-8048-821C-71FCAC153E7D}" type="parTrans" cxnId="{242B8717-EEF7-9F47-8D48-562CC74A4277}">
      <dgm:prSet/>
      <dgm:spPr/>
      <dgm:t>
        <a:bodyPr/>
        <a:lstStyle/>
        <a:p>
          <a:endParaRPr lang="en-US" sz="900">
            <a:latin typeface="Arial"/>
            <a:cs typeface="Arial"/>
          </a:endParaRPr>
        </a:p>
      </dgm:t>
    </dgm:pt>
    <dgm:pt modelId="{6ADDFB1F-DFB8-B748-BEC0-8273B10F4F29}">
      <dgm:prSet phldrT="[Text]" custT="1"/>
      <dgm:spPr/>
      <dgm:t>
        <a:bodyPr/>
        <a:lstStyle/>
        <a:p>
          <a:r>
            <a:rPr lang="en-US" sz="1200" dirty="0">
              <a:latin typeface="Arial"/>
              <a:cs typeface="Arial"/>
            </a:rPr>
            <a:t>Interviews, chart reviews, site </a:t>
          </a:r>
          <a:r>
            <a:rPr lang="en-US" sz="1200" dirty="0" smtClean="0">
              <a:latin typeface="Arial"/>
              <a:cs typeface="Arial"/>
            </a:rPr>
            <a:t>visit.</a:t>
          </a:r>
          <a:endParaRPr lang="en-US" sz="1200" dirty="0">
            <a:latin typeface="Arial"/>
            <a:cs typeface="Arial"/>
          </a:endParaRPr>
        </a:p>
      </dgm:t>
    </dgm:pt>
    <dgm:pt modelId="{7B1A14D3-0CC2-8940-9EE1-4DDA46FF38D0}" type="sibTrans" cxnId="{23A0B6B5-1D2C-1F4A-94C5-42C72A61B8F2}">
      <dgm:prSet/>
      <dgm:spPr/>
      <dgm:t>
        <a:bodyPr/>
        <a:lstStyle/>
        <a:p>
          <a:endParaRPr lang="en-US" sz="900">
            <a:latin typeface="Arial"/>
            <a:cs typeface="Arial"/>
          </a:endParaRPr>
        </a:p>
      </dgm:t>
    </dgm:pt>
    <dgm:pt modelId="{51D703BC-A844-DB43-AF34-1CE8A024932E}" type="parTrans" cxnId="{23A0B6B5-1D2C-1F4A-94C5-42C72A61B8F2}">
      <dgm:prSet/>
      <dgm:spPr/>
      <dgm:t>
        <a:bodyPr/>
        <a:lstStyle/>
        <a:p>
          <a:endParaRPr lang="en-US" sz="900">
            <a:latin typeface="Arial"/>
            <a:cs typeface="Arial"/>
          </a:endParaRPr>
        </a:p>
      </dgm:t>
    </dgm:pt>
    <dgm:pt modelId="{13A2454F-818A-B445-A830-A24E6EFC67D9}">
      <dgm:prSet phldrT="[Text]" custT="1"/>
      <dgm:spPr/>
      <dgm:t>
        <a:bodyPr/>
        <a:lstStyle/>
        <a:p>
          <a:r>
            <a:rPr lang="en-US" sz="1200" dirty="0">
              <a:latin typeface="Arial"/>
              <a:cs typeface="Arial"/>
            </a:rPr>
            <a:t>Confirmation and Consensus Meeting</a:t>
          </a:r>
        </a:p>
      </dgm:t>
    </dgm:pt>
    <dgm:pt modelId="{B450CC81-6A19-E840-BA56-6601D166F2A5}" type="sibTrans" cxnId="{833442AE-ED42-4A4F-865D-2A67E4B4DFDA}">
      <dgm:prSet/>
      <dgm:spPr/>
      <dgm:t>
        <a:bodyPr/>
        <a:lstStyle/>
        <a:p>
          <a:endParaRPr lang="en-US" sz="900">
            <a:latin typeface="Arial"/>
            <a:cs typeface="Arial"/>
          </a:endParaRPr>
        </a:p>
      </dgm:t>
    </dgm:pt>
    <dgm:pt modelId="{B8150064-B66A-544B-94AB-B9475556C41D}" type="parTrans" cxnId="{833442AE-ED42-4A4F-865D-2A67E4B4DFDA}">
      <dgm:prSet/>
      <dgm:spPr/>
      <dgm:t>
        <a:bodyPr/>
        <a:lstStyle/>
        <a:p>
          <a:endParaRPr lang="en-US" sz="900">
            <a:latin typeface="Arial"/>
            <a:cs typeface="Arial"/>
          </a:endParaRPr>
        </a:p>
      </dgm:t>
    </dgm:pt>
    <dgm:pt modelId="{CAFF240E-07D0-AB4B-AE80-5A693124642F}">
      <dgm:prSet phldrT="[Text]" custT="1"/>
      <dgm:spPr/>
      <dgm:t>
        <a:bodyPr/>
        <a:lstStyle/>
        <a:p>
          <a:r>
            <a:rPr lang="en-US" sz="1200" dirty="0">
              <a:latin typeface="Arial"/>
              <a:cs typeface="Arial"/>
            </a:rPr>
            <a:t>Share pertinent </a:t>
          </a:r>
          <a:r>
            <a:rPr lang="en-US" sz="1200" dirty="0" smtClean="0">
              <a:latin typeface="Arial"/>
              <a:cs typeface="Arial"/>
            </a:rPr>
            <a:t>findings.</a:t>
          </a:r>
          <a:endParaRPr lang="en-US" sz="1200" dirty="0">
            <a:latin typeface="Arial"/>
            <a:cs typeface="Arial"/>
          </a:endParaRPr>
        </a:p>
      </dgm:t>
    </dgm:pt>
    <dgm:pt modelId="{591EACC4-4266-C644-990F-F062CF17647F}" type="sibTrans" cxnId="{3EF2D6A4-5904-214D-AA9B-658BB933BD2D}">
      <dgm:prSet/>
      <dgm:spPr/>
      <dgm:t>
        <a:bodyPr/>
        <a:lstStyle/>
        <a:p>
          <a:endParaRPr lang="en-US" sz="900">
            <a:latin typeface="Arial"/>
            <a:cs typeface="Arial"/>
          </a:endParaRPr>
        </a:p>
      </dgm:t>
    </dgm:pt>
    <dgm:pt modelId="{0486775F-3EC6-D147-8A8D-4358FACA3DB4}" type="parTrans" cxnId="{3EF2D6A4-5904-214D-AA9B-658BB933BD2D}">
      <dgm:prSet/>
      <dgm:spPr/>
      <dgm:t>
        <a:bodyPr/>
        <a:lstStyle/>
        <a:p>
          <a:endParaRPr lang="en-US" sz="900">
            <a:latin typeface="Arial"/>
            <a:cs typeface="Arial"/>
          </a:endParaRPr>
        </a:p>
      </dgm:t>
    </dgm:pt>
    <dgm:pt modelId="{C8FC3EAD-9389-7B44-9875-C9E05A6CAA85}">
      <dgm:prSet custT="1"/>
      <dgm:spPr/>
      <dgm:t>
        <a:bodyPr/>
        <a:lstStyle/>
        <a:p>
          <a:r>
            <a:rPr lang="en-US" sz="1200" dirty="0" smtClean="0">
              <a:latin typeface="Arial"/>
              <a:cs typeface="Arial"/>
            </a:rPr>
            <a:t>Followup</a:t>
          </a:r>
          <a:endParaRPr lang="en-US" sz="1200" dirty="0">
            <a:latin typeface="Arial"/>
            <a:cs typeface="Arial"/>
          </a:endParaRPr>
        </a:p>
      </dgm:t>
      <dgm:extLst>
        <a:ext uri="{E40237B7-FDA0-4F09-8148-C483321AD2D9}">
          <dgm14:cNvPr xmlns:dgm14="http://schemas.microsoft.com/office/drawing/2010/diagram" id="0" name="" descr="Alt=&quot; &quot;"/>
        </a:ext>
      </dgm:extLst>
    </dgm:pt>
    <dgm:pt modelId="{832B79F1-DDD4-FE42-A4ED-7004D37766DC}" type="sibTrans" cxnId="{5D8DDB9A-EE59-5446-AA57-F7626216BC1E}">
      <dgm:prSet/>
      <dgm:spPr/>
      <dgm:t>
        <a:bodyPr/>
        <a:lstStyle/>
        <a:p>
          <a:endParaRPr lang="en-US" sz="900">
            <a:latin typeface="Arial"/>
            <a:cs typeface="Arial"/>
          </a:endParaRPr>
        </a:p>
      </dgm:t>
    </dgm:pt>
    <dgm:pt modelId="{EED9C1F1-44B1-6F47-9C64-7D5E27D54196}" type="parTrans" cxnId="{5D8DDB9A-EE59-5446-AA57-F7626216BC1E}">
      <dgm:prSet/>
      <dgm:spPr/>
      <dgm:t>
        <a:bodyPr/>
        <a:lstStyle/>
        <a:p>
          <a:endParaRPr lang="en-US" sz="900">
            <a:latin typeface="Arial"/>
            <a:cs typeface="Arial"/>
          </a:endParaRPr>
        </a:p>
      </dgm:t>
    </dgm:pt>
    <dgm:pt modelId="{65E6B0D9-2286-504D-AEE7-709788F1EA19}">
      <dgm:prSet phldrT="[Text]" custT="1"/>
      <dgm:spPr/>
      <dgm:t>
        <a:bodyPr/>
        <a:lstStyle/>
        <a:p>
          <a:r>
            <a:rPr lang="en-US" sz="1200" dirty="0">
              <a:latin typeface="Arial"/>
              <a:cs typeface="Arial"/>
            </a:rPr>
            <a:t>Obtain confirmation and </a:t>
          </a:r>
          <a:r>
            <a:rPr lang="en-US" sz="1200" dirty="0" smtClean="0">
              <a:latin typeface="Arial"/>
              <a:cs typeface="Arial"/>
            </a:rPr>
            <a:t>consensus </a:t>
          </a:r>
          <a:r>
            <a:rPr lang="en-US" sz="1200" dirty="0">
              <a:latin typeface="Arial"/>
              <a:cs typeface="Arial"/>
            </a:rPr>
            <a:t>on contributing </a:t>
          </a:r>
          <a:r>
            <a:rPr lang="en-US" sz="1200" dirty="0" smtClean="0">
              <a:latin typeface="Arial"/>
              <a:cs typeface="Arial"/>
            </a:rPr>
            <a:t>factors.</a:t>
          </a:r>
          <a:endParaRPr lang="en-US" sz="1200" dirty="0">
            <a:latin typeface="Arial"/>
            <a:cs typeface="Arial"/>
          </a:endParaRPr>
        </a:p>
      </dgm:t>
    </dgm:pt>
    <dgm:pt modelId="{954B02A2-29E7-4644-9F7F-F5D8A160B62D}" type="sibTrans" cxnId="{6FF29F2C-895E-F144-B752-D050824F66A9}">
      <dgm:prSet/>
      <dgm:spPr/>
      <dgm:t>
        <a:bodyPr/>
        <a:lstStyle/>
        <a:p>
          <a:endParaRPr lang="en-US" sz="900">
            <a:latin typeface="Arial"/>
            <a:cs typeface="Arial"/>
          </a:endParaRPr>
        </a:p>
      </dgm:t>
    </dgm:pt>
    <dgm:pt modelId="{2707AD35-ADCF-564B-A2EF-C2ED23A7ACDE}" type="parTrans" cxnId="{6FF29F2C-895E-F144-B752-D050824F66A9}">
      <dgm:prSet/>
      <dgm:spPr/>
      <dgm:t>
        <a:bodyPr/>
        <a:lstStyle/>
        <a:p>
          <a:endParaRPr lang="en-US" sz="900">
            <a:latin typeface="Arial"/>
            <a:cs typeface="Arial"/>
          </a:endParaRPr>
        </a:p>
      </dgm:t>
    </dgm:pt>
    <dgm:pt modelId="{5368674A-C3D9-A84B-BDBC-62095ECAEC9C}">
      <dgm:prSet custT="1"/>
      <dgm:spPr/>
      <dgm:t>
        <a:bodyPr/>
        <a:lstStyle/>
        <a:p>
          <a:r>
            <a:rPr lang="en-US" sz="1200" dirty="0">
              <a:latin typeface="Arial"/>
              <a:cs typeface="Arial"/>
            </a:rPr>
            <a:t>Evaluate and measure </a:t>
          </a:r>
          <a:r>
            <a:rPr lang="en-US" sz="1200" dirty="0" smtClean="0">
              <a:latin typeface="Arial"/>
              <a:cs typeface="Arial"/>
            </a:rPr>
            <a:t>solutions.</a:t>
          </a:r>
          <a:endParaRPr lang="en-US" sz="1200" dirty="0">
            <a:latin typeface="Arial"/>
            <a:cs typeface="Arial"/>
          </a:endParaRPr>
        </a:p>
      </dgm:t>
    </dgm:pt>
    <dgm:pt modelId="{A9FFBD8A-216E-A64D-BC9C-EC2ABD6071C8}" type="parTrans" cxnId="{9BF0E2CF-A3D6-A74C-9376-E8404E471336}">
      <dgm:prSet/>
      <dgm:spPr/>
      <dgm:t>
        <a:bodyPr/>
        <a:lstStyle/>
        <a:p>
          <a:endParaRPr lang="en-US" sz="900">
            <a:latin typeface="Arial"/>
            <a:cs typeface="Arial"/>
          </a:endParaRPr>
        </a:p>
      </dgm:t>
    </dgm:pt>
    <dgm:pt modelId="{99C9A79C-2164-7A48-A220-37AA3356F570}" type="sibTrans" cxnId="{9BF0E2CF-A3D6-A74C-9376-E8404E471336}">
      <dgm:prSet/>
      <dgm:spPr/>
      <dgm:t>
        <a:bodyPr/>
        <a:lstStyle/>
        <a:p>
          <a:endParaRPr lang="en-US" sz="900">
            <a:latin typeface="Arial"/>
            <a:cs typeface="Arial"/>
          </a:endParaRPr>
        </a:p>
      </dgm:t>
    </dgm:pt>
    <dgm:pt modelId="{B9C54807-76AB-4146-9341-36CC685F2927}">
      <dgm:prSet custT="1"/>
      <dgm:spPr/>
      <dgm:t>
        <a:bodyPr/>
        <a:lstStyle/>
        <a:p>
          <a:r>
            <a:rPr lang="en-US" sz="1200" dirty="0">
              <a:latin typeface="Arial"/>
              <a:cs typeface="Arial"/>
            </a:rPr>
            <a:t>Finalize event review </a:t>
          </a:r>
          <a:r>
            <a:rPr lang="en-US" sz="1200" dirty="0" smtClean="0">
              <a:latin typeface="Arial"/>
              <a:cs typeface="Arial"/>
            </a:rPr>
            <a:t>documents.</a:t>
          </a:r>
          <a:endParaRPr lang="en-US" sz="1200" dirty="0">
            <a:latin typeface="Arial"/>
            <a:cs typeface="Arial"/>
          </a:endParaRPr>
        </a:p>
      </dgm:t>
    </dgm:pt>
    <dgm:pt modelId="{B8ED44BE-C11C-F642-8FD0-7F37194FA62A}" type="parTrans" cxnId="{8DDA4C01-0619-2C4A-B122-77E3F4EA2127}">
      <dgm:prSet/>
      <dgm:spPr/>
      <dgm:t>
        <a:bodyPr/>
        <a:lstStyle/>
        <a:p>
          <a:endParaRPr lang="en-US" sz="900">
            <a:latin typeface="Arial"/>
            <a:cs typeface="Arial"/>
          </a:endParaRPr>
        </a:p>
      </dgm:t>
    </dgm:pt>
    <dgm:pt modelId="{08FCB537-138F-7442-B195-603B885A4C65}" type="sibTrans" cxnId="{8DDA4C01-0619-2C4A-B122-77E3F4EA2127}">
      <dgm:prSet/>
      <dgm:spPr/>
      <dgm:t>
        <a:bodyPr/>
        <a:lstStyle/>
        <a:p>
          <a:endParaRPr lang="en-US" sz="900">
            <a:latin typeface="Arial"/>
            <a:cs typeface="Arial"/>
          </a:endParaRPr>
        </a:p>
      </dgm:t>
    </dgm:pt>
    <dgm:pt modelId="{0C53F354-B17D-6A41-B49B-361241C70B81}">
      <dgm:prSet custT="1"/>
      <dgm:spPr/>
      <dgm:t>
        <a:bodyPr/>
        <a:lstStyle/>
        <a:p>
          <a:r>
            <a:rPr lang="en-US" sz="1200" dirty="0">
              <a:latin typeface="Arial"/>
              <a:cs typeface="Arial"/>
            </a:rPr>
            <a:t>Solutions Meeting</a:t>
          </a:r>
        </a:p>
      </dgm:t>
    </dgm:pt>
    <dgm:pt modelId="{6472C063-947B-DA40-B170-B3B10B46C4B4}" type="sibTrans" cxnId="{0569A440-4205-AD49-8006-EFF2A9D32B5A}">
      <dgm:prSet/>
      <dgm:spPr/>
      <dgm:t>
        <a:bodyPr/>
        <a:lstStyle/>
        <a:p>
          <a:endParaRPr lang="en-US" sz="900">
            <a:latin typeface="Arial"/>
            <a:cs typeface="Arial"/>
          </a:endParaRPr>
        </a:p>
      </dgm:t>
    </dgm:pt>
    <dgm:pt modelId="{CB7B5D90-1F3D-7D4D-8DC3-EBBD4EFF9631}" type="parTrans" cxnId="{0569A440-4205-AD49-8006-EFF2A9D32B5A}">
      <dgm:prSet/>
      <dgm:spPr/>
      <dgm:t>
        <a:bodyPr/>
        <a:lstStyle/>
        <a:p>
          <a:endParaRPr lang="en-US" sz="900">
            <a:latin typeface="Arial"/>
            <a:cs typeface="Arial"/>
          </a:endParaRPr>
        </a:p>
      </dgm:t>
    </dgm:pt>
    <dgm:pt modelId="{9694766F-2CE8-DD45-AB84-03FF75348C8C}">
      <dgm:prSet custT="1"/>
      <dgm:spPr/>
      <dgm:t>
        <a:bodyPr/>
        <a:lstStyle/>
        <a:p>
          <a:r>
            <a:rPr lang="en-US" sz="1200" dirty="0">
              <a:latin typeface="Arial"/>
              <a:cs typeface="Arial"/>
            </a:rPr>
            <a:t>Develop targeted </a:t>
          </a:r>
          <a:r>
            <a:rPr lang="en-US" sz="1200" dirty="0" smtClean="0">
              <a:latin typeface="Arial"/>
              <a:cs typeface="Arial"/>
            </a:rPr>
            <a:t>solutions.</a:t>
          </a:r>
          <a:endParaRPr lang="en-US" sz="1200" dirty="0">
            <a:latin typeface="Arial"/>
            <a:cs typeface="Arial"/>
          </a:endParaRPr>
        </a:p>
      </dgm:t>
    </dgm:pt>
    <dgm:pt modelId="{69FA1FD0-D338-2243-9C3B-B4D6AA626FA8}" type="sibTrans" cxnId="{AEB53DF2-3367-FD4F-AEA0-1F4953C8625A}">
      <dgm:prSet/>
      <dgm:spPr/>
      <dgm:t>
        <a:bodyPr/>
        <a:lstStyle/>
        <a:p>
          <a:endParaRPr lang="en-US" sz="900">
            <a:latin typeface="Arial"/>
            <a:cs typeface="Arial"/>
          </a:endParaRPr>
        </a:p>
      </dgm:t>
    </dgm:pt>
    <dgm:pt modelId="{B0DBCBFE-9F5A-0548-85DE-069D4F83B503}" type="parTrans" cxnId="{AEB53DF2-3367-FD4F-AEA0-1F4953C8625A}">
      <dgm:prSet/>
      <dgm:spPr/>
      <dgm:t>
        <a:bodyPr/>
        <a:lstStyle/>
        <a:p>
          <a:endParaRPr lang="en-US" sz="900">
            <a:latin typeface="Arial"/>
            <a:cs typeface="Arial"/>
          </a:endParaRPr>
        </a:p>
      </dgm:t>
    </dgm:pt>
    <dgm:pt modelId="{D81AE4D0-19CA-4B67-B227-D898C98FB030}">
      <dgm:prSet phldrT="[Text]" custT="1"/>
      <dgm:spPr/>
      <dgm:t>
        <a:bodyPr/>
        <a:lstStyle/>
        <a:p>
          <a:r>
            <a:rPr lang="en-US" sz="1200" dirty="0">
              <a:latin typeface="Arial"/>
              <a:cs typeface="Arial"/>
            </a:rPr>
            <a:t>Inspect </a:t>
          </a:r>
          <a:r>
            <a:rPr lang="en-US" sz="1200" dirty="0" smtClean="0">
              <a:latin typeface="Arial"/>
              <a:cs typeface="Arial"/>
            </a:rPr>
            <a:t>scene.</a:t>
          </a:r>
          <a:endParaRPr lang="en-US" sz="1200" dirty="0">
            <a:latin typeface="Arial"/>
            <a:cs typeface="Arial"/>
          </a:endParaRPr>
        </a:p>
      </dgm:t>
    </dgm:pt>
    <dgm:pt modelId="{FD31E846-F1B4-4515-ADB2-BD5CA42DB19D}" type="parTrans" cxnId="{4EDBF8E3-433F-4E3C-94D3-7371B058555A}">
      <dgm:prSet/>
      <dgm:spPr/>
      <dgm:t>
        <a:bodyPr/>
        <a:lstStyle/>
        <a:p>
          <a:endParaRPr lang="en-US" sz="2000"/>
        </a:p>
      </dgm:t>
    </dgm:pt>
    <dgm:pt modelId="{3DB4C309-2AAD-433B-BAF8-6E945906BCA8}" type="sibTrans" cxnId="{4EDBF8E3-433F-4E3C-94D3-7371B058555A}">
      <dgm:prSet/>
      <dgm:spPr/>
      <dgm:t>
        <a:bodyPr/>
        <a:lstStyle/>
        <a:p>
          <a:endParaRPr lang="en-US" sz="2000"/>
        </a:p>
      </dgm:t>
    </dgm:pt>
    <dgm:pt modelId="{50F68F4F-D402-CA4F-B3FD-DD2D82B1ED59}">
      <dgm:prSet custT="1"/>
      <dgm:spPr/>
      <dgm:t>
        <a:bodyPr/>
        <a:lstStyle/>
        <a:p>
          <a:endParaRPr lang="en-US" sz="1200" dirty="0">
            <a:latin typeface="Arial"/>
            <a:cs typeface="Arial"/>
          </a:endParaRPr>
        </a:p>
      </dgm:t>
    </dgm:pt>
    <dgm:pt modelId="{6B96B71B-C5EC-7A4A-90AA-11B9CCACA54A}" type="sibTrans" cxnId="{AAB68DFF-4256-C948-A873-49C690367A7E}">
      <dgm:prSet/>
      <dgm:spPr/>
      <dgm:t>
        <a:bodyPr/>
        <a:lstStyle/>
        <a:p>
          <a:endParaRPr lang="en-US" sz="900">
            <a:latin typeface="Arial"/>
            <a:cs typeface="Arial"/>
          </a:endParaRPr>
        </a:p>
      </dgm:t>
    </dgm:pt>
    <dgm:pt modelId="{35FB1AC2-E819-1B42-9E17-18E8D3A8E1FB}" type="parTrans" cxnId="{AAB68DFF-4256-C948-A873-49C690367A7E}">
      <dgm:prSet/>
      <dgm:spPr/>
      <dgm:t>
        <a:bodyPr/>
        <a:lstStyle/>
        <a:p>
          <a:endParaRPr lang="en-US" sz="900">
            <a:latin typeface="Arial"/>
            <a:cs typeface="Arial"/>
          </a:endParaRPr>
        </a:p>
      </dgm:t>
    </dgm:pt>
    <dgm:pt modelId="{638DA922-3AF7-184E-AE52-33780C8A2436}" type="pres">
      <dgm:prSet presAssocID="{E2690E53-40C0-9848-A1EB-9C5057C8BA86}" presName="Name0" presStyleCnt="0">
        <dgm:presLayoutVars>
          <dgm:dir/>
          <dgm:animOne val="branch"/>
          <dgm:animLvl val="lvl"/>
        </dgm:presLayoutVars>
      </dgm:prSet>
      <dgm:spPr/>
      <dgm:t>
        <a:bodyPr/>
        <a:lstStyle/>
        <a:p>
          <a:endParaRPr lang="en-US"/>
        </a:p>
      </dgm:t>
    </dgm:pt>
    <dgm:pt modelId="{71336C78-72C6-9E47-926C-2E899E8E0FC8}" type="pres">
      <dgm:prSet presAssocID="{85E27DAE-32EE-5E48-B4BE-B03F371CF6AE}" presName="chaos" presStyleCnt="0"/>
      <dgm:spPr/>
      <dgm:t>
        <a:bodyPr/>
        <a:lstStyle/>
        <a:p>
          <a:endParaRPr lang="en-US"/>
        </a:p>
      </dgm:t>
    </dgm:pt>
    <dgm:pt modelId="{9F1ECCAD-349B-9740-82C5-E3A616EADF84}" type="pres">
      <dgm:prSet presAssocID="{85E27DAE-32EE-5E48-B4BE-B03F371CF6AE}" presName="parTx1" presStyleLbl="revTx" presStyleIdx="0" presStyleCnt="9" custScaleX="126733" custScaleY="98772"/>
      <dgm:spPr/>
      <dgm:t>
        <a:bodyPr/>
        <a:lstStyle/>
        <a:p>
          <a:endParaRPr lang="en-US"/>
        </a:p>
      </dgm:t>
    </dgm:pt>
    <dgm:pt modelId="{A1F63D4C-D0A2-7E45-A3D8-4635C37135D1}" type="pres">
      <dgm:prSet presAssocID="{85E27DAE-32EE-5E48-B4BE-B03F371CF6AE}" presName="desTx1" presStyleLbl="revTx" presStyleIdx="1" presStyleCnt="9">
        <dgm:presLayoutVars>
          <dgm:bulletEnabled val="1"/>
        </dgm:presLayoutVars>
      </dgm:prSet>
      <dgm:spPr/>
      <dgm:t>
        <a:bodyPr/>
        <a:lstStyle/>
        <a:p>
          <a:endParaRPr lang="en-US"/>
        </a:p>
      </dgm:t>
    </dgm:pt>
    <dgm:pt modelId="{19144442-0945-8444-83C8-BE9489D4F36D}" type="pres">
      <dgm:prSet presAssocID="{85E27DAE-32EE-5E48-B4BE-B03F371CF6AE}" presName="c1" presStyleLbl="node1" presStyleIdx="0" presStyleCnt="19"/>
      <dgm:spPr/>
      <dgm:t>
        <a:bodyPr/>
        <a:lstStyle/>
        <a:p>
          <a:endParaRPr lang="en-US"/>
        </a:p>
      </dgm:t>
      <dgm:extLst>
        <a:ext uri="{E40237B7-FDA0-4F09-8148-C483321AD2D9}">
          <dgm14:cNvPr xmlns:dgm14="http://schemas.microsoft.com/office/drawing/2010/diagram" id="0" name="" descr="Alt=&quot; &quot;"/>
        </a:ext>
      </dgm:extLst>
    </dgm:pt>
    <dgm:pt modelId="{35058650-6EEA-A84A-B007-424F572E6100}" type="pres">
      <dgm:prSet presAssocID="{85E27DAE-32EE-5E48-B4BE-B03F371CF6AE}" presName="c2" presStyleLbl="node1" presStyleIdx="1" presStyleCnt="19"/>
      <dgm:spPr/>
      <dgm:t>
        <a:bodyPr/>
        <a:lstStyle/>
        <a:p>
          <a:endParaRPr lang="en-US"/>
        </a:p>
      </dgm:t>
      <dgm:extLst>
        <a:ext uri="{E40237B7-FDA0-4F09-8148-C483321AD2D9}">
          <dgm14:cNvPr xmlns:dgm14="http://schemas.microsoft.com/office/drawing/2010/diagram" id="0" name="" descr="Alt=&quot; &quot;"/>
        </a:ext>
      </dgm:extLst>
    </dgm:pt>
    <dgm:pt modelId="{F202D742-ECF4-B741-8EB7-028949613A79}" type="pres">
      <dgm:prSet presAssocID="{85E27DAE-32EE-5E48-B4BE-B03F371CF6AE}" presName="c3" presStyleLbl="node1" presStyleIdx="2" presStyleCnt="19"/>
      <dgm:spPr/>
      <dgm:t>
        <a:bodyPr/>
        <a:lstStyle/>
        <a:p>
          <a:endParaRPr lang="en-US"/>
        </a:p>
      </dgm:t>
      <dgm:extLst>
        <a:ext uri="{E40237B7-FDA0-4F09-8148-C483321AD2D9}">
          <dgm14:cNvPr xmlns:dgm14="http://schemas.microsoft.com/office/drawing/2010/diagram" id="0" name="" descr="Alt=&quot; &quot;"/>
        </a:ext>
      </dgm:extLst>
    </dgm:pt>
    <dgm:pt modelId="{30AE6145-A2D8-454F-8F6E-2783480782A6}" type="pres">
      <dgm:prSet presAssocID="{85E27DAE-32EE-5E48-B4BE-B03F371CF6AE}" presName="c4" presStyleLbl="node1" presStyleIdx="3" presStyleCnt="19"/>
      <dgm:spPr/>
      <dgm:t>
        <a:bodyPr/>
        <a:lstStyle/>
        <a:p>
          <a:endParaRPr lang="en-US"/>
        </a:p>
      </dgm:t>
      <dgm:extLst>
        <a:ext uri="{E40237B7-FDA0-4F09-8148-C483321AD2D9}">
          <dgm14:cNvPr xmlns:dgm14="http://schemas.microsoft.com/office/drawing/2010/diagram" id="0" name="" descr="Alt=&quot; &quot;"/>
        </a:ext>
      </dgm:extLst>
    </dgm:pt>
    <dgm:pt modelId="{12AA540D-170D-7F42-96BA-B43877368779}" type="pres">
      <dgm:prSet presAssocID="{85E27DAE-32EE-5E48-B4BE-B03F371CF6AE}" presName="c5" presStyleLbl="node1" presStyleIdx="4" presStyleCnt="19"/>
      <dgm:spPr/>
      <dgm:t>
        <a:bodyPr/>
        <a:lstStyle/>
        <a:p>
          <a:endParaRPr lang="en-US"/>
        </a:p>
      </dgm:t>
      <dgm:extLst>
        <a:ext uri="{E40237B7-FDA0-4F09-8148-C483321AD2D9}">
          <dgm14:cNvPr xmlns:dgm14="http://schemas.microsoft.com/office/drawing/2010/diagram" id="0" name="" descr="Alt=&quot; &quot;"/>
        </a:ext>
      </dgm:extLst>
    </dgm:pt>
    <dgm:pt modelId="{C4324D3A-E4FE-604C-9ECC-1BEC52F4206A}" type="pres">
      <dgm:prSet presAssocID="{85E27DAE-32EE-5E48-B4BE-B03F371CF6AE}" presName="c6" presStyleLbl="node1" presStyleIdx="5" presStyleCnt="19"/>
      <dgm:spPr/>
      <dgm:t>
        <a:bodyPr/>
        <a:lstStyle/>
        <a:p>
          <a:endParaRPr lang="en-US"/>
        </a:p>
      </dgm:t>
      <dgm:extLst>
        <a:ext uri="{E40237B7-FDA0-4F09-8148-C483321AD2D9}">
          <dgm14:cNvPr xmlns:dgm14="http://schemas.microsoft.com/office/drawing/2010/diagram" id="0" name="" descr="Alt=&quot; &quot;"/>
        </a:ext>
      </dgm:extLst>
    </dgm:pt>
    <dgm:pt modelId="{F1263BF7-BBD3-B648-8BB3-0BD010AD9B2C}" type="pres">
      <dgm:prSet presAssocID="{85E27DAE-32EE-5E48-B4BE-B03F371CF6AE}" presName="c7" presStyleLbl="node1" presStyleIdx="6" presStyleCnt="19"/>
      <dgm:spPr/>
      <dgm:t>
        <a:bodyPr/>
        <a:lstStyle/>
        <a:p>
          <a:endParaRPr lang="en-US"/>
        </a:p>
      </dgm:t>
      <dgm:extLst>
        <a:ext uri="{E40237B7-FDA0-4F09-8148-C483321AD2D9}">
          <dgm14:cNvPr xmlns:dgm14="http://schemas.microsoft.com/office/drawing/2010/diagram" id="0" name="" descr="Alt=&quot; &quot;"/>
        </a:ext>
      </dgm:extLst>
    </dgm:pt>
    <dgm:pt modelId="{07C1D53C-6AE6-2947-8200-9E876F93C47C}" type="pres">
      <dgm:prSet presAssocID="{85E27DAE-32EE-5E48-B4BE-B03F371CF6AE}" presName="c8" presStyleLbl="node1" presStyleIdx="7" presStyleCnt="19"/>
      <dgm:spPr/>
      <dgm:t>
        <a:bodyPr/>
        <a:lstStyle/>
        <a:p>
          <a:endParaRPr lang="en-US"/>
        </a:p>
      </dgm:t>
      <dgm:extLst>
        <a:ext uri="{E40237B7-FDA0-4F09-8148-C483321AD2D9}">
          <dgm14:cNvPr xmlns:dgm14="http://schemas.microsoft.com/office/drawing/2010/diagram" id="0" name="" descr="Alt=&quot; &quot;"/>
        </a:ext>
      </dgm:extLst>
    </dgm:pt>
    <dgm:pt modelId="{90D0BF74-7602-CD46-A000-08A81C7B4C4F}" type="pres">
      <dgm:prSet presAssocID="{85E27DAE-32EE-5E48-B4BE-B03F371CF6AE}" presName="c9" presStyleLbl="node1" presStyleIdx="8" presStyleCnt="19"/>
      <dgm:spPr/>
      <dgm:t>
        <a:bodyPr/>
        <a:lstStyle/>
        <a:p>
          <a:endParaRPr lang="en-US"/>
        </a:p>
      </dgm:t>
      <dgm:extLst>
        <a:ext uri="{E40237B7-FDA0-4F09-8148-C483321AD2D9}">
          <dgm14:cNvPr xmlns:dgm14="http://schemas.microsoft.com/office/drawing/2010/diagram" id="0" name="" descr="Alt=&quot; &quot;"/>
        </a:ext>
      </dgm:extLst>
    </dgm:pt>
    <dgm:pt modelId="{C307C83F-553B-2C42-821E-3A74BDB3F731}" type="pres">
      <dgm:prSet presAssocID="{85E27DAE-32EE-5E48-B4BE-B03F371CF6AE}" presName="c10" presStyleLbl="node1" presStyleIdx="9" presStyleCnt="19"/>
      <dgm:spPr/>
      <dgm:t>
        <a:bodyPr/>
        <a:lstStyle/>
        <a:p>
          <a:endParaRPr lang="en-US"/>
        </a:p>
      </dgm:t>
      <dgm:extLst>
        <a:ext uri="{E40237B7-FDA0-4F09-8148-C483321AD2D9}">
          <dgm14:cNvPr xmlns:dgm14="http://schemas.microsoft.com/office/drawing/2010/diagram" id="0" name="" descr="Alt=&quot; &quot;"/>
        </a:ext>
      </dgm:extLst>
    </dgm:pt>
    <dgm:pt modelId="{C99A9A67-2128-344E-95B5-C78119329EDD}" type="pres">
      <dgm:prSet presAssocID="{85E27DAE-32EE-5E48-B4BE-B03F371CF6AE}" presName="c11" presStyleLbl="node1" presStyleIdx="10" presStyleCnt="19"/>
      <dgm:spPr/>
      <dgm:t>
        <a:bodyPr/>
        <a:lstStyle/>
        <a:p>
          <a:endParaRPr lang="en-US"/>
        </a:p>
      </dgm:t>
      <dgm:extLst>
        <a:ext uri="{E40237B7-FDA0-4F09-8148-C483321AD2D9}">
          <dgm14:cNvPr xmlns:dgm14="http://schemas.microsoft.com/office/drawing/2010/diagram" id="0" name="" descr="Alt=&quot; &quot;"/>
        </a:ext>
      </dgm:extLst>
    </dgm:pt>
    <dgm:pt modelId="{2B18B942-8220-D14C-8829-5BABE89A3A7E}" type="pres">
      <dgm:prSet presAssocID="{85E27DAE-32EE-5E48-B4BE-B03F371CF6AE}" presName="c12" presStyleLbl="node1" presStyleIdx="11" presStyleCnt="19"/>
      <dgm:spPr/>
      <dgm:t>
        <a:bodyPr/>
        <a:lstStyle/>
        <a:p>
          <a:endParaRPr lang="en-US"/>
        </a:p>
      </dgm:t>
      <dgm:extLst>
        <a:ext uri="{E40237B7-FDA0-4F09-8148-C483321AD2D9}">
          <dgm14:cNvPr xmlns:dgm14="http://schemas.microsoft.com/office/drawing/2010/diagram" id="0" name="" descr="Alt=&quot; &quot;"/>
        </a:ext>
      </dgm:extLst>
    </dgm:pt>
    <dgm:pt modelId="{CDB3C495-3419-4742-A032-65C4D91A6496}" type="pres">
      <dgm:prSet presAssocID="{85E27DAE-32EE-5E48-B4BE-B03F371CF6AE}" presName="c13" presStyleLbl="node1" presStyleIdx="12" presStyleCnt="19"/>
      <dgm:spPr/>
      <dgm:t>
        <a:bodyPr/>
        <a:lstStyle/>
        <a:p>
          <a:endParaRPr lang="en-US"/>
        </a:p>
      </dgm:t>
      <dgm:extLst>
        <a:ext uri="{E40237B7-FDA0-4F09-8148-C483321AD2D9}">
          <dgm14:cNvPr xmlns:dgm14="http://schemas.microsoft.com/office/drawing/2010/diagram" id="0" name="" descr="Alt=&quot; &quot;"/>
        </a:ext>
      </dgm:extLst>
    </dgm:pt>
    <dgm:pt modelId="{1F1BAD84-C4E9-8941-BA25-7C1EF6806AED}" type="pres">
      <dgm:prSet presAssocID="{85E27DAE-32EE-5E48-B4BE-B03F371CF6AE}" presName="c14" presStyleLbl="node1" presStyleIdx="13" presStyleCnt="19"/>
      <dgm:spPr/>
      <dgm:t>
        <a:bodyPr/>
        <a:lstStyle/>
        <a:p>
          <a:endParaRPr lang="en-US"/>
        </a:p>
      </dgm:t>
      <dgm:extLst>
        <a:ext uri="{E40237B7-FDA0-4F09-8148-C483321AD2D9}">
          <dgm14:cNvPr xmlns:dgm14="http://schemas.microsoft.com/office/drawing/2010/diagram" id="0" name="" descr="Alt=&quot; &quot;"/>
        </a:ext>
      </dgm:extLst>
    </dgm:pt>
    <dgm:pt modelId="{E18EF33A-E741-2542-ADF8-EAA6C7CED554}" type="pres">
      <dgm:prSet presAssocID="{85E27DAE-32EE-5E48-B4BE-B03F371CF6AE}" presName="c15" presStyleLbl="node1" presStyleIdx="14" presStyleCnt="19"/>
      <dgm:spPr/>
      <dgm:t>
        <a:bodyPr/>
        <a:lstStyle/>
        <a:p>
          <a:endParaRPr lang="en-US"/>
        </a:p>
      </dgm:t>
      <dgm:extLst>
        <a:ext uri="{E40237B7-FDA0-4F09-8148-C483321AD2D9}">
          <dgm14:cNvPr xmlns:dgm14="http://schemas.microsoft.com/office/drawing/2010/diagram" id="0" name="" descr="Alt=&quot; &quot;"/>
        </a:ext>
      </dgm:extLst>
    </dgm:pt>
    <dgm:pt modelId="{83EF021C-04E5-E248-BC82-6ED1AC2411F0}" type="pres">
      <dgm:prSet presAssocID="{85E27DAE-32EE-5E48-B4BE-B03F371CF6AE}" presName="c16" presStyleLbl="node1" presStyleIdx="15" presStyleCnt="19"/>
      <dgm:spPr/>
      <dgm:t>
        <a:bodyPr/>
        <a:lstStyle/>
        <a:p>
          <a:endParaRPr lang="en-US"/>
        </a:p>
      </dgm:t>
      <dgm:extLst>
        <a:ext uri="{E40237B7-FDA0-4F09-8148-C483321AD2D9}">
          <dgm14:cNvPr xmlns:dgm14="http://schemas.microsoft.com/office/drawing/2010/diagram" id="0" name="" descr="Alt=&quot; &quot;"/>
        </a:ext>
      </dgm:extLst>
    </dgm:pt>
    <dgm:pt modelId="{0B1B93A2-55EC-3749-A905-070E8DAAA595}" type="pres">
      <dgm:prSet presAssocID="{85E27DAE-32EE-5E48-B4BE-B03F371CF6AE}" presName="c17" presStyleLbl="node1" presStyleIdx="16" presStyleCnt="19"/>
      <dgm:spPr/>
      <dgm:t>
        <a:bodyPr/>
        <a:lstStyle/>
        <a:p>
          <a:endParaRPr lang="en-US"/>
        </a:p>
      </dgm:t>
      <dgm:extLst>
        <a:ext uri="{E40237B7-FDA0-4F09-8148-C483321AD2D9}">
          <dgm14:cNvPr xmlns:dgm14="http://schemas.microsoft.com/office/drawing/2010/diagram" id="0" name="" descr="Alt=&quot; &quot;"/>
        </a:ext>
      </dgm:extLst>
    </dgm:pt>
    <dgm:pt modelId="{62DFEE21-B866-2C4F-8F69-6A6B1A33EF9B}" type="pres">
      <dgm:prSet presAssocID="{85E27DAE-32EE-5E48-B4BE-B03F371CF6AE}" presName="c18" presStyleLbl="node1" presStyleIdx="17" presStyleCnt="19"/>
      <dgm:spPr/>
      <dgm:t>
        <a:bodyPr/>
        <a:lstStyle/>
        <a:p>
          <a:endParaRPr lang="en-US"/>
        </a:p>
      </dgm:t>
      <dgm:extLst>
        <a:ext uri="{E40237B7-FDA0-4F09-8148-C483321AD2D9}">
          <dgm14:cNvPr xmlns:dgm14="http://schemas.microsoft.com/office/drawing/2010/diagram" id="0" name="" descr="Alt=&quot; &quot;"/>
        </a:ext>
      </dgm:extLst>
    </dgm:pt>
    <dgm:pt modelId="{7DE8B576-99E4-BF4B-AFA2-7915D408F08E}" type="pres">
      <dgm:prSet presAssocID="{4CA00019-CFCC-364B-84B3-9E6FFAA389B0}" presName="chevronComposite1" presStyleCnt="0"/>
      <dgm:spPr/>
      <dgm:t>
        <a:bodyPr/>
        <a:lstStyle/>
        <a:p>
          <a:endParaRPr lang="en-US"/>
        </a:p>
      </dgm:t>
    </dgm:pt>
    <dgm:pt modelId="{78EDC1F5-F123-EB4A-978A-66609F4CD4E9}" type="pres">
      <dgm:prSet presAssocID="{4CA00019-CFCC-364B-84B3-9E6FFAA389B0}" presName="chevron1" presStyleLbl="sibTrans2D1" presStyleIdx="0" presStyleCnt="4"/>
      <dgm:spPr/>
      <dgm:t>
        <a:bodyPr/>
        <a:lstStyle/>
        <a:p>
          <a:endParaRPr lang="en-US"/>
        </a:p>
      </dgm:t>
      <dgm:extLst>
        <a:ext uri="{E40237B7-FDA0-4F09-8148-C483321AD2D9}">
          <dgm14:cNvPr xmlns:dgm14="http://schemas.microsoft.com/office/drawing/2010/diagram" id="0" name="" descr="Alt=&quot; &quot;"/>
        </a:ext>
      </dgm:extLst>
    </dgm:pt>
    <dgm:pt modelId="{780D5DFE-3C89-7C42-BDFA-4D80930D2C77}" type="pres">
      <dgm:prSet presAssocID="{4CA00019-CFCC-364B-84B3-9E6FFAA389B0}" presName="spChevron1" presStyleCnt="0"/>
      <dgm:spPr/>
      <dgm:t>
        <a:bodyPr/>
        <a:lstStyle/>
        <a:p>
          <a:endParaRPr lang="en-US"/>
        </a:p>
      </dgm:t>
    </dgm:pt>
    <dgm:pt modelId="{BE6BDEF9-41B7-DC4D-84FA-7133103C64F4}" type="pres">
      <dgm:prSet presAssocID="{DFF37B91-F53B-3841-8D8C-09D2E18341D8}" presName="middle" presStyleCnt="0"/>
      <dgm:spPr/>
      <dgm:t>
        <a:bodyPr/>
        <a:lstStyle/>
        <a:p>
          <a:endParaRPr lang="en-US"/>
        </a:p>
      </dgm:t>
    </dgm:pt>
    <dgm:pt modelId="{82ECBA92-A678-DA4D-804F-26A64671E31A}" type="pres">
      <dgm:prSet presAssocID="{DFF37B91-F53B-3841-8D8C-09D2E18341D8}" presName="parTxMid" presStyleLbl="revTx" presStyleIdx="2" presStyleCnt="9"/>
      <dgm:spPr/>
      <dgm:t>
        <a:bodyPr/>
        <a:lstStyle/>
        <a:p>
          <a:endParaRPr lang="en-US"/>
        </a:p>
      </dgm:t>
    </dgm:pt>
    <dgm:pt modelId="{21932EBE-BA02-EF48-89F1-92C68D6E4893}" type="pres">
      <dgm:prSet presAssocID="{DFF37B91-F53B-3841-8D8C-09D2E18341D8}" presName="desTxMid" presStyleLbl="revTx" presStyleIdx="3" presStyleCnt="9" custScaleX="114664" custLinFactNeighborX="29" custLinFactNeighborY="1523">
        <dgm:presLayoutVars>
          <dgm:bulletEnabled val="1"/>
        </dgm:presLayoutVars>
      </dgm:prSet>
      <dgm:spPr/>
      <dgm:t>
        <a:bodyPr/>
        <a:lstStyle/>
        <a:p>
          <a:endParaRPr lang="en-US"/>
        </a:p>
      </dgm:t>
    </dgm:pt>
    <dgm:pt modelId="{708AA91D-6DE5-FC41-A472-C58A5FDB6C6B}" type="pres">
      <dgm:prSet presAssocID="{DFF37B91-F53B-3841-8D8C-09D2E18341D8}" presName="spMid" presStyleCnt="0"/>
      <dgm:spPr/>
      <dgm:t>
        <a:bodyPr/>
        <a:lstStyle/>
        <a:p>
          <a:endParaRPr lang="en-US"/>
        </a:p>
      </dgm:t>
    </dgm:pt>
    <dgm:pt modelId="{F21CA232-2561-E945-923A-00BE6B86D389}" type="pres">
      <dgm:prSet presAssocID="{51A896C8-8938-E94E-8925-644ABADE1925}" presName="chevronComposite1" presStyleCnt="0"/>
      <dgm:spPr/>
      <dgm:t>
        <a:bodyPr/>
        <a:lstStyle/>
        <a:p>
          <a:endParaRPr lang="en-US"/>
        </a:p>
      </dgm:t>
    </dgm:pt>
    <dgm:pt modelId="{E0DFE2B4-E44D-D24B-A5D2-CF27781DA28B}" type="pres">
      <dgm:prSet presAssocID="{51A896C8-8938-E94E-8925-644ABADE1925}" presName="chevron1" presStyleLbl="sibTrans2D1" presStyleIdx="1" presStyleCnt="4"/>
      <dgm:spPr/>
      <dgm:t>
        <a:bodyPr/>
        <a:lstStyle/>
        <a:p>
          <a:endParaRPr lang="en-US"/>
        </a:p>
      </dgm:t>
      <dgm:extLst>
        <a:ext uri="{E40237B7-FDA0-4F09-8148-C483321AD2D9}">
          <dgm14:cNvPr xmlns:dgm14="http://schemas.microsoft.com/office/drawing/2010/diagram" id="0" name="" descr="Alt=&quot; &quot;"/>
        </a:ext>
      </dgm:extLst>
    </dgm:pt>
    <dgm:pt modelId="{3CFED820-3E8B-7E4B-92B3-83C752C4BC0F}" type="pres">
      <dgm:prSet presAssocID="{51A896C8-8938-E94E-8925-644ABADE1925}" presName="spChevron1" presStyleCnt="0"/>
      <dgm:spPr/>
      <dgm:t>
        <a:bodyPr/>
        <a:lstStyle/>
        <a:p>
          <a:endParaRPr lang="en-US"/>
        </a:p>
      </dgm:t>
    </dgm:pt>
    <dgm:pt modelId="{18E1F2DE-AFA5-5746-8A06-0AA1B55C5305}" type="pres">
      <dgm:prSet presAssocID="{13A2454F-818A-B445-A830-A24E6EFC67D9}" presName="middle" presStyleCnt="0"/>
      <dgm:spPr/>
      <dgm:t>
        <a:bodyPr/>
        <a:lstStyle/>
        <a:p>
          <a:endParaRPr lang="en-US"/>
        </a:p>
      </dgm:t>
    </dgm:pt>
    <dgm:pt modelId="{1248E04B-26DB-334C-BE81-9B123E88CBDC}" type="pres">
      <dgm:prSet presAssocID="{13A2454F-818A-B445-A830-A24E6EFC67D9}" presName="parTxMid" presStyleLbl="revTx" presStyleIdx="4" presStyleCnt="9"/>
      <dgm:spPr/>
      <dgm:t>
        <a:bodyPr/>
        <a:lstStyle/>
        <a:p>
          <a:endParaRPr lang="en-US"/>
        </a:p>
      </dgm:t>
    </dgm:pt>
    <dgm:pt modelId="{7362CC74-FE40-EA4F-83F5-10A75CBE4658}" type="pres">
      <dgm:prSet presAssocID="{13A2454F-818A-B445-A830-A24E6EFC67D9}" presName="desTxMid" presStyleLbl="revTx" presStyleIdx="5" presStyleCnt="9">
        <dgm:presLayoutVars>
          <dgm:bulletEnabled val="1"/>
        </dgm:presLayoutVars>
      </dgm:prSet>
      <dgm:spPr/>
      <dgm:t>
        <a:bodyPr/>
        <a:lstStyle/>
        <a:p>
          <a:endParaRPr lang="en-US"/>
        </a:p>
      </dgm:t>
    </dgm:pt>
    <dgm:pt modelId="{F3BA9403-0847-4A48-9CFE-9D7FD880C25E}" type="pres">
      <dgm:prSet presAssocID="{13A2454F-818A-B445-A830-A24E6EFC67D9}" presName="spMid" presStyleCnt="0"/>
      <dgm:spPr/>
      <dgm:t>
        <a:bodyPr/>
        <a:lstStyle/>
        <a:p>
          <a:endParaRPr lang="en-US"/>
        </a:p>
      </dgm:t>
    </dgm:pt>
    <dgm:pt modelId="{2C03EE84-D3EB-CD46-BA8C-4C10E6B23F32}" type="pres">
      <dgm:prSet presAssocID="{B450CC81-6A19-E840-BA56-6601D166F2A5}" presName="chevronComposite1" presStyleCnt="0"/>
      <dgm:spPr/>
      <dgm:t>
        <a:bodyPr/>
        <a:lstStyle/>
        <a:p>
          <a:endParaRPr lang="en-US"/>
        </a:p>
      </dgm:t>
    </dgm:pt>
    <dgm:pt modelId="{33B2F1DB-3A9B-4C43-A716-CDD8427C7792}" type="pres">
      <dgm:prSet presAssocID="{B450CC81-6A19-E840-BA56-6601D166F2A5}" presName="chevron1" presStyleLbl="sibTrans2D1" presStyleIdx="2" presStyleCnt="4"/>
      <dgm:spPr/>
      <dgm:t>
        <a:bodyPr/>
        <a:lstStyle/>
        <a:p>
          <a:endParaRPr lang="en-US"/>
        </a:p>
      </dgm:t>
      <dgm:extLst>
        <a:ext uri="{E40237B7-FDA0-4F09-8148-C483321AD2D9}">
          <dgm14:cNvPr xmlns:dgm14="http://schemas.microsoft.com/office/drawing/2010/diagram" id="0" name="" descr="Alt=&quot; &quot;"/>
        </a:ext>
      </dgm:extLst>
    </dgm:pt>
    <dgm:pt modelId="{E3F602A4-D36E-CE44-BD40-45954E53DCA1}" type="pres">
      <dgm:prSet presAssocID="{B450CC81-6A19-E840-BA56-6601D166F2A5}" presName="spChevron1" presStyleCnt="0"/>
      <dgm:spPr/>
      <dgm:t>
        <a:bodyPr/>
        <a:lstStyle/>
        <a:p>
          <a:endParaRPr lang="en-US"/>
        </a:p>
      </dgm:t>
    </dgm:pt>
    <dgm:pt modelId="{F2639DA0-BC32-D845-ADAA-DD5B56A71F41}" type="pres">
      <dgm:prSet presAssocID="{0C53F354-B17D-6A41-B49B-361241C70B81}" presName="middle" presStyleCnt="0"/>
      <dgm:spPr/>
      <dgm:t>
        <a:bodyPr/>
        <a:lstStyle/>
        <a:p>
          <a:endParaRPr lang="en-US"/>
        </a:p>
      </dgm:t>
    </dgm:pt>
    <dgm:pt modelId="{A2CD7B5F-315F-BF40-A870-6D3FB5D7D457}" type="pres">
      <dgm:prSet presAssocID="{0C53F354-B17D-6A41-B49B-361241C70B81}" presName="parTxMid" presStyleLbl="revTx" presStyleIdx="6" presStyleCnt="9"/>
      <dgm:spPr/>
      <dgm:t>
        <a:bodyPr/>
        <a:lstStyle/>
        <a:p>
          <a:endParaRPr lang="en-US"/>
        </a:p>
      </dgm:t>
    </dgm:pt>
    <dgm:pt modelId="{209B6C41-07DC-9640-A662-A020C11E9B5D}" type="pres">
      <dgm:prSet presAssocID="{0C53F354-B17D-6A41-B49B-361241C70B81}" presName="desTxMid" presStyleLbl="revTx" presStyleIdx="7" presStyleCnt="9">
        <dgm:presLayoutVars>
          <dgm:bulletEnabled val="1"/>
        </dgm:presLayoutVars>
      </dgm:prSet>
      <dgm:spPr/>
      <dgm:t>
        <a:bodyPr/>
        <a:lstStyle/>
        <a:p>
          <a:endParaRPr lang="en-US"/>
        </a:p>
      </dgm:t>
    </dgm:pt>
    <dgm:pt modelId="{D8CA688C-9212-3945-A3EF-64A9C3238821}" type="pres">
      <dgm:prSet presAssocID="{0C53F354-B17D-6A41-B49B-361241C70B81}" presName="spMid" presStyleCnt="0"/>
      <dgm:spPr/>
      <dgm:t>
        <a:bodyPr/>
        <a:lstStyle/>
        <a:p>
          <a:endParaRPr lang="en-US"/>
        </a:p>
      </dgm:t>
    </dgm:pt>
    <dgm:pt modelId="{8B1B6565-0FDD-4B4C-AD44-FB4285CC802C}" type="pres">
      <dgm:prSet presAssocID="{6472C063-947B-DA40-B170-B3B10B46C4B4}" presName="chevronComposite1" presStyleCnt="0"/>
      <dgm:spPr/>
      <dgm:t>
        <a:bodyPr/>
        <a:lstStyle/>
        <a:p>
          <a:endParaRPr lang="en-US"/>
        </a:p>
      </dgm:t>
    </dgm:pt>
    <dgm:pt modelId="{C78CFB96-5957-0043-9649-5A08FFFCF2E3}" type="pres">
      <dgm:prSet presAssocID="{6472C063-947B-DA40-B170-B3B10B46C4B4}" presName="chevron1" presStyleLbl="sibTrans2D1" presStyleIdx="3" presStyleCnt="4"/>
      <dgm:spPr/>
      <dgm:t>
        <a:bodyPr/>
        <a:lstStyle/>
        <a:p>
          <a:endParaRPr lang="en-US"/>
        </a:p>
      </dgm:t>
      <dgm:extLst>
        <a:ext uri="{E40237B7-FDA0-4F09-8148-C483321AD2D9}">
          <dgm14:cNvPr xmlns:dgm14="http://schemas.microsoft.com/office/drawing/2010/diagram" id="0" name="" descr="Alt=&quot; &quot;"/>
        </a:ext>
      </dgm:extLst>
    </dgm:pt>
    <dgm:pt modelId="{C45C013A-329B-B748-A16D-8BE68B756307}" type="pres">
      <dgm:prSet presAssocID="{6472C063-947B-DA40-B170-B3B10B46C4B4}" presName="spChevron1" presStyleCnt="0"/>
      <dgm:spPr/>
      <dgm:t>
        <a:bodyPr/>
        <a:lstStyle/>
        <a:p>
          <a:endParaRPr lang="en-US"/>
        </a:p>
      </dgm:t>
    </dgm:pt>
    <dgm:pt modelId="{7C258466-AA7D-7342-A2D2-A1C2BE598C05}" type="pres">
      <dgm:prSet presAssocID="{C8FC3EAD-9389-7B44-9875-C9E05A6CAA85}" presName="last" presStyleCnt="0"/>
      <dgm:spPr/>
      <dgm:t>
        <a:bodyPr/>
        <a:lstStyle/>
        <a:p>
          <a:endParaRPr lang="en-US"/>
        </a:p>
      </dgm:t>
    </dgm:pt>
    <dgm:pt modelId="{2B29A604-1C8A-D748-99FD-80C62799AA92}" type="pres">
      <dgm:prSet presAssocID="{C8FC3EAD-9389-7B44-9875-C9E05A6CAA85}" presName="circleTx" presStyleLbl="node1" presStyleIdx="18" presStyleCnt="19"/>
      <dgm:spPr/>
      <dgm:t>
        <a:bodyPr/>
        <a:lstStyle/>
        <a:p>
          <a:endParaRPr lang="en-US"/>
        </a:p>
      </dgm:t>
    </dgm:pt>
    <dgm:pt modelId="{B9AB4E14-845E-9443-9DF8-D9309F23D7BD}" type="pres">
      <dgm:prSet presAssocID="{C8FC3EAD-9389-7B44-9875-C9E05A6CAA85}" presName="desTxN" presStyleLbl="revTx" presStyleIdx="8" presStyleCnt="9" custLinFactNeighborX="-12322" custLinFactNeighborY="8382">
        <dgm:presLayoutVars>
          <dgm:bulletEnabled val="1"/>
        </dgm:presLayoutVars>
      </dgm:prSet>
      <dgm:spPr/>
      <dgm:t>
        <a:bodyPr/>
        <a:lstStyle/>
        <a:p>
          <a:endParaRPr lang="en-US"/>
        </a:p>
      </dgm:t>
    </dgm:pt>
    <dgm:pt modelId="{34E0C914-FB63-6D45-B18D-B01F21608E04}" type="pres">
      <dgm:prSet presAssocID="{C8FC3EAD-9389-7B44-9875-C9E05A6CAA85}" presName="spN" presStyleCnt="0"/>
      <dgm:spPr/>
      <dgm:t>
        <a:bodyPr/>
        <a:lstStyle/>
        <a:p>
          <a:endParaRPr lang="en-US"/>
        </a:p>
      </dgm:t>
    </dgm:pt>
  </dgm:ptLst>
  <dgm:cxnLst>
    <dgm:cxn modelId="{0569A440-4205-AD49-8006-EFF2A9D32B5A}" srcId="{E2690E53-40C0-9848-A1EB-9C5057C8BA86}" destId="{0C53F354-B17D-6A41-B49B-361241C70B81}" srcOrd="3" destOrd="0" parTransId="{CB7B5D90-1F3D-7D4D-8DC3-EBBD4EFF9631}" sibTransId="{6472C063-947B-DA40-B170-B3B10B46C4B4}"/>
    <dgm:cxn modelId="{23A0B6B5-1D2C-1F4A-94C5-42C72A61B8F2}" srcId="{DFF37B91-F53B-3841-8D8C-09D2E18341D8}" destId="{6ADDFB1F-DFB8-B748-BEC0-8273B10F4F29}" srcOrd="0" destOrd="0" parTransId="{51D703BC-A844-DB43-AF34-1CE8A024932E}" sibTransId="{7B1A14D3-0CC2-8940-9EE1-4DDA46FF38D0}"/>
    <dgm:cxn modelId="{833442AE-ED42-4A4F-865D-2A67E4B4DFDA}" srcId="{E2690E53-40C0-9848-A1EB-9C5057C8BA86}" destId="{13A2454F-818A-B445-A830-A24E6EFC67D9}" srcOrd="2" destOrd="0" parTransId="{B8150064-B66A-544B-94AB-B9475556C41D}" sibTransId="{B450CC81-6A19-E840-BA56-6601D166F2A5}"/>
    <dgm:cxn modelId="{C03C28AC-8DB8-4D2F-BB07-D4D0EFF89B51}" type="presOf" srcId="{13A2454F-818A-B445-A830-A24E6EFC67D9}" destId="{1248E04B-26DB-334C-BE81-9B123E88CBDC}" srcOrd="0" destOrd="0" presId="urn:microsoft.com/office/officeart/2009/3/layout/RandomtoResultProcess"/>
    <dgm:cxn modelId="{FDFA57B1-07E4-426E-B555-DD4E91C12688}" type="presOf" srcId="{0C53F354-B17D-6A41-B49B-361241C70B81}" destId="{A2CD7B5F-315F-BF40-A870-6D3FB5D7D457}" srcOrd="0" destOrd="0" presId="urn:microsoft.com/office/officeart/2009/3/layout/RandomtoResultProcess"/>
    <dgm:cxn modelId="{AEB53DF2-3367-FD4F-AEA0-1F4953C8625A}" srcId="{0C53F354-B17D-6A41-B49B-361241C70B81}" destId="{9694766F-2CE8-DD45-AB84-03FF75348C8C}" srcOrd="0" destOrd="0" parTransId="{B0DBCBFE-9F5A-0548-85DE-069D4F83B503}" sibTransId="{69FA1FD0-D338-2243-9C3B-B4D6AA626FA8}"/>
    <dgm:cxn modelId="{6FF29F2C-895E-F144-B752-D050824F66A9}" srcId="{13A2454F-818A-B445-A830-A24E6EFC67D9}" destId="{65E6B0D9-2286-504D-AEE7-709788F1EA19}" srcOrd="1" destOrd="0" parTransId="{2707AD35-ADCF-564B-A2EF-C2ED23A7ACDE}" sibTransId="{954B02A2-29E7-4644-9F7F-F5D8A160B62D}"/>
    <dgm:cxn modelId="{135C21D5-684B-3744-B749-5DBFF827A350}" srcId="{E2690E53-40C0-9848-A1EB-9C5057C8BA86}" destId="{85E27DAE-32EE-5E48-B4BE-B03F371CF6AE}" srcOrd="0" destOrd="0" parTransId="{813E0236-611A-1B43-959D-2D9F4F366E20}" sibTransId="{4CA00019-CFCC-364B-84B3-9E6FFAA389B0}"/>
    <dgm:cxn modelId="{E63B9B2E-FE73-40F5-8B9F-9E1DE750001A}" type="presOf" srcId="{6ADDFB1F-DFB8-B748-BEC0-8273B10F4F29}" destId="{21932EBE-BA02-EF48-89F1-92C68D6E4893}" srcOrd="0" destOrd="0" presId="urn:microsoft.com/office/officeart/2009/3/layout/RandomtoResultProcess"/>
    <dgm:cxn modelId="{4EDBF8E3-433F-4E3C-94D3-7371B058555A}" srcId="{85E27DAE-32EE-5E48-B4BE-B03F371CF6AE}" destId="{D81AE4D0-19CA-4B67-B227-D898C98FB030}" srcOrd="2" destOrd="0" parTransId="{FD31E846-F1B4-4515-ADB2-BD5CA42DB19D}" sibTransId="{3DB4C309-2AAD-433B-BAF8-6E945906BCA8}"/>
    <dgm:cxn modelId="{B0492C79-F1D4-4C1E-9ED3-4B491690048C}" type="presOf" srcId="{D81AE4D0-19CA-4B67-B227-D898C98FB030}" destId="{A1F63D4C-D0A2-7E45-A3D8-4635C37135D1}" srcOrd="0" destOrd="2" presId="urn:microsoft.com/office/officeart/2009/3/layout/RandomtoResultProcess"/>
    <dgm:cxn modelId="{242B8717-EEF7-9F47-8D48-562CC74A4277}" srcId="{DFF37B91-F53B-3841-8D8C-09D2E18341D8}" destId="{5F247F03-3C45-CF48-BA13-E85EF098FB6D}" srcOrd="1" destOrd="0" parTransId="{4B2D0D62-B5E3-8048-821C-71FCAC153E7D}" sibTransId="{8A14B830-078B-D14C-9516-A3C1FA814CE3}"/>
    <dgm:cxn modelId="{B0E42689-2933-45C4-A1D5-C9FD242DA3F1}" type="presOf" srcId="{5F247F03-3C45-CF48-BA13-E85EF098FB6D}" destId="{21932EBE-BA02-EF48-89F1-92C68D6E4893}" srcOrd="0" destOrd="1" presId="urn:microsoft.com/office/officeart/2009/3/layout/RandomtoResultProcess"/>
    <dgm:cxn modelId="{E470E77C-7749-C24E-B0A7-DFF015C6E25F}" srcId="{85E27DAE-32EE-5E48-B4BE-B03F371CF6AE}" destId="{ADD9D52B-FC3E-084F-9439-0BE0F34F899D}" srcOrd="0" destOrd="0" parTransId="{F863576D-4DED-E241-9709-7DF0B625FE02}" sibTransId="{F31CF7DA-8865-A642-A942-193AB6725D2B}"/>
    <dgm:cxn modelId="{018DFFC1-A5F2-8F4E-85EC-6678391170F2}" srcId="{85E27DAE-32EE-5E48-B4BE-B03F371CF6AE}" destId="{189EE09D-C9AC-0748-A1B3-EF0325D7E3EA}" srcOrd="1" destOrd="0" parTransId="{619036DE-2E9A-EC4E-B796-1A4501A0BD6A}" sibTransId="{1784F3CB-0635-E44D-B706-765E26E1876B}"/>
    <dgm:cxn modelId="{2B393B9C-9946-4C46-A314-FC2C1000694A}" type="presOf" srcId="{C8FC3EAD-9389-7B44-9875-C9E05A6CAA85}" destId="{2B29A604-1C8A-D748-99FD-80C62799AA92}" srcOrd="0" destOrd="0" presId="urn:microsoft.com/office/officeart/2009/3/layout/RandomtoResultProcess"/>
    <dgm:cxn modelId="{775435B9-5FFE-48B4-8758-860F9CF0BB9C}" type="presOf" srcId="{50F68F4F-D402-CA4F-B3FD-DD2D82B1ED59}" destId="{B9AB4E14-845E-9443-9DF8-D9309F23D7BD}" srcOrd="0" destOrd="0" presId="urn:microsoft.com/office/officeart/2009/3/layout/RandomtoResultProcess"/>
    <dgm:cxn modelId="{CE8D1467-C5FB-4483-A63C-07023E18E5B4}" type="presOf" srcId="{ADD9D52B-FC3E-084F-9439-0BE0F34F899D}" destId="{A1F63D4C-D0A2-7E45-A3D8-4635C37135D1}" srcOrd="0" destOrd="0" presId="urn:microsoft.com/office/officeart/2009/3/layout/RandomtoResultProcess"/>
    <dgm:cxn modelId="{DCE7915B-445C-417E-92A7-3AE736A956EF}" type="presOf" srcId="{85E27DAE-32EE-5E48-B4BE-B03F371CF6AE}" destId="{9F1ECCAD-349B-9740-82C5-E3A616EADF84}" srcOrd="0" destOrd="0" presId="urn:microsoft.com/office/officeart/2009/3/layout/RandomtoResultProcess"/>
    <dgm:cxn modelId="{C708A284-8B59-4B73-A67E-CBB6F68CE12E}" type="presOf" srcId="{DFF37B91-F53B-3841-8D8C-09D2E18341D8}" destId="{82ECBA92-A678-DA4D-804F-26A64671E31A}" srcOrd="0" destOrd="0" presId="urn:microsoft.com/office/officeart/2009/3/layout/RandomtoResultProcess"/>
    <dgm:cxn modelId="{A156E1D9-1E88-4AC4-AC7A-F9BF371860B7}" type="presOf" srcId="{5368674A-C3D9-A84B-BDBC-62095ECAEC9C}" destId="{209B6C41-07DC-9640-A662-A020C11E9B5D}" srcOrd="0" destOrd="1" presId="urn:microsoft.com/office/officeart/2009/3/layout/RandomtoResultProcess"/>
    <dgm:cxn modelId="{4229DEFF-9B90-45BA-8909-6FB526E39CCE}" type="presOf" srcId="{B9C54807-76AB-4146-9341-36CC685F2927}" destId="{209B6C41-07DC-9640-A662-A020C11E9B5D}" srcOrd="0" destOrd="2" presId="urn:microsoft.com/office/officeart/2009/3/layout/RandomtoResultProcess"/>
    <dgm:cxn modelId="{B8415C6E-2092-4392-A4BE-0D1489B48E51}" type="presOf" srcId="{CAFF240E-07D0-AB4B-AE80-5A693124642F}" destId="{7362CC74-FE40-EA4F-83F5-10A75CBE4658}" srcOrd="0" destOrd="0" presId="urn:microsoft.com/office/officeart/2009/3/layout/RandomtoResultProcess"/>
    <dgm:cxn modelId="{AAB68DFF-4256-C948-A873-49C690367A7E}" srcId="{C8FC3EAD-9389-7B44-9875-C9E05A6CAA85}" destId="{50F68F4F-D402-CA4F-B3FD-DD2D82B1ED59}" srcOrd="0" destOrd="0" parTransId="{35FB1AC2-E819-1B42-9E17-18E8D3A8E1FB}" sibTransId="{6B96B71B-C5EC-7A4A-90AA-11B9CCACA54A}"/>
    <dgm:cxn modelId="{9BF0E2CF-A3D6-A74C-9376-E8404E471336}" srcId="{0C53F354-B17D-6A41-B49B-361241C70B81}" destId="{5368674A-C3D9-A84B-BDBC-62095ECAEC9C}" srcOrd="1" destOrd="0" parTransId="{A9FFBD8A-216E-A64D-BC9C-EC2ABD6071C8}" sibTransId="{99C9A79C-2164-7A48-A220-37AA3356F570}"/>
    <dgm:cxn modelId="{8DDA4C01-0619-2C4A-B122-77E3F4EA2127}" srcId="{0C53F354-B17D-6A41-B49B-361241C70B81}" destId="{B9C54807-76AB-4146-9341-36CC685F2927}" srcOrd="2" destOrd="0" parTransId="{B8ED44BE-C11C-F642-8FD0-7F37194FA62A}" sibTransId="{08FCB537-138F-7442-B195-603B885A4C65}"/>
    <dgm:cxn modelId="{5D8DDB9A-EE59-5446-AA57-F7626216BC1E}" srcId="{E2690E53-40C0-9848-A1EB-9C5057C8BA86}" destId="{C8FC3EAD-9389-7B44-9875-C9E05A6CAA85}" srcOrd="4" destOrd="0" parTransId="{EED9C1F1-44B1-6F47-9C64-7D5E27D54196}" sibTransId="{832B79F1-DDD4-FE42-A4ED-7004D37766DC}"/>
    <dgm:cxn modelId="{CDFB67E6-638A-294E-92AC-F7A021A0ABA0}" srcId="{DFF37B91-F53B-3841-8D8C-09D2E18341D8}" destId="{163B047C-C16C-6C48-B3C7-4C669619C102}" srcOrd="2" destOrd="0" parTransId="{3B14278D-C865-A943-BA0B-DA42387DDA24}" sibTransId="{9DF5EFDF-2B60-2848-A2E1-7D29B3049D22}"/>
    <dgm:cxn modelId="{CE0240BA-1FE9-4DEC-8048-6E0A005130BF}" type="presOf" srcId="{9694766F-2CE8-DD45-AB84-03FF75348C8C}" destId="{209B6C41-07DC-9640-A662-A020C11E9B5D}" srcOrd="0" destOrd="0" presId="urn:microsoft.com/office/officeart/2009/3/layout/RandomtoResultProcess"/>
    <dgm:cxn modelId="{B7CFE711-300F-4D80-A791-5360CD7A4B33}" type="presOf" srcId="{163B047C-C16C-6C48-B3C7-4C669619C102}" destId="{21932EBE-BA02-EF48-89F1-92C68D6E4893}" srcOrd="0" destOrd="2" presId="urn:microsoft.com/office/officeart/2009/3/layout/RandomtoResultProcess"/>
    <dgm:cxn modelId="{8C89D4EB-B247-3349-BC1D-79C32953DB02}" srcId="{E2690E53-40C0-9848-A1EB-9C5057C8BA86}" destId="{DFF37B91-F53B-3841-8D8C-09D2E18341D8}" srcOrd="1" destOrd="0" parTransId="{81A122E8-12A1-1E42-8DD4-00BBEF80665D}" sibTransId="{51A896C8-8938-E94E-8925-644ABADE1925}"/>
    <dgm:cxn modelId="{9A69ADF6-FFD7-4706-A518-82D7452F86D4}" type="presOf" srcId="{65E6B0D9-2286-504D-AEE7-709788F1EA19}" destId="{7362CC74-FE40-EA4F-83F5-10A75CBE4658}" srcOrd="0" destOrd="1" presId="urn:microsoft.com/office/officeart/2009/3/layout/RandomtoResultProcess"/>
    <dgm:cxn modelId="{28DD357B-0060-4540-B568-8666470A5D96}" type="presOf" srcId="{189EE09D-C9AC-0748-A1B3-EF0325D7E3EA}" destId="{A1F63D4C-D0A2-7E45-A3D8-4635C37135D1}" srcOrd="0" destOrd="1" presId="urn:microsoft.com/office/officeart/2009/3/layout/RandomtoResultProcess"/>
    <dgm:cxn modelId="{3EF2D6A4-5904-214D-AA9B-658BB933BD2D}" srcId="{13A2454F-818A-B445-A830-A24E6EFC67D9}" destId="{CAFF240E-07D0-AB4B-AE80-5A693124642F}" srcOrd="0" destOrd="0" parTransId="{0486775F-3EC6-D147-8A8D-4358FACA3DB4}" sibTransId="{591EACC4-4266-C644-990F-F062CF17647F}"/>
    <dgm:cxn modelId="{F16DD268-8C6B-47EF-B45E-4FBA853FEFFE}" type="presOf" srcId="{E2690E53-40C0-9848-A1EB-9C5057C8BA86}" destId="{638DA922-3AF7-184E-AE52-33780C8A2436}" srcOrd="0" destOrd="0" presId="urn:microsoft.com/office/officeart/2009/3/layout/RandomtoResultProcess"/>
    <dgm:cxn modelId="{1F6AE891-1C78-451E-AD47-2878595ACDD0}" type="presParOf" srcId="{638DA922-3AF7-184E-AE52-33780C8A2436}" destId="{71336C78-72C6-9E47-926C-2E899E8E0FC8}" srcOrd="0" destOrd="0" presId="urn:microsoft.com/office/officeart/2009/3/layout/RandomtoResultProcess"/>
    <dgm:cxn modelId="{D01F3C38-E864-42C2-A611-940988CC6C4D}" type="presParOf" srcId="{71336C78-72C6-9E47-926C-2E899E8E0FC8}" destId="{9F1ECCAD-349B-9740-82C5-E3A616EADF84}" srcOrd="0" destOrd="0" presId="urn:microsoft.com/office/officeart/2009/3/layout/RandomtoResultProcess"/>
    <dgm:cxn modelId="{FE6FEB22-B5CE-4203-BD09-C1E317F4DA9D}" type="presParOf" srcId="{71336C78-72C6-9E47-926C-2E899E8E0FC8}" destId="{A1F63D4C-D0A2-7E45-A3D8-4635C37135D1}" srcOrd="1" destOrd="0" presId="urn:microsoft.com/office/officeart/2009/3/layout/RandomtoResultProcess"/>
    <dgm:cxn modelId="{3D6A2B4D-BEDF-4C29-8C74-91E4D293E8B2}" type="presParOf" srcId="{71336C78-72C6-9E47-926C-2E899E8E0FC8}" destId="{19144442-0945-8444-83C8-BE9489D4F36D}" srcOrd="2" destOrd="0" presId="urn:microsoft.com/office/officeart/2009/3/layout/RandomtoResultProcess"/>
    <dgm:cxn modelId="{1C533BBC-9C44-46A6-B097-1B50C2BBD2D1}" type="presParOf" srcId="{71336C78-72C6-9E47-926C-2E899E8E0FC8}" destId="{35058650-6EEA-A84A-B007-424F572E6100}" srcOrd="3" destOrd="0" presId="urn:microsoft.com/office/officeart/2009/3/layout/RandomtoResultProcess"/>
    <dgm:cxn modelId="{32777DD2-8F3F-4647-9AA8-C3C6260335BB}" type="presParOf" srcId="{71336C78-72C6-9E47-926C-2E899E8E0FC8}" destId="{F202D742-ECF4-B741-8EB7-028949613A79}" srcOrd="4" destOrd="0" presId="urn:microsoft.com/office/officeart/2009/3/layout/RandomtoResultProcess"/>
    <dgm:cxn modelId="{CE0E5618-728E-47D6-A755-CF4FFF50F1C7}" type="presParOf" srcId="{71336C78-72C6-9E47-926C-2E899E8E0FC8}" destId="{30AE6145-A2D8-454F-8F6E-2783480782A6}" srcOrd="5" destOrd="0" presId="urn:microsoft.com/office/officeart/2009/3/layout/RandomtoResultProcess"/>
    <dgm:cxn modelId="{7B16BB70-25F4-4151-B913-1840A7B41673}" type="presParOf" srcId="{71336C78-72C6-9E47-926C-2E899E8E0FC8}" destId="{12AA540D-170D-7F42-96BA-B43877368779}" srcOrd="6" destOrd="0" presId="urn:microsoft.com/office/officeart/2009/3/layout/RandomtoResultProcess"/>
    <dgm:cxn modelId="{D6267B94-4226-4FBE-8C5E-45EC4A77A78F}" type="presParOf" srcId="{71336C78-72C6-9E47-926C-2E899E8E0FC8}" destId="{C4324D3A-E4FE-604C-9ECC-1BEC52F4206A}" srcOrd="7" destOrd="0" presId="urn:microsoft.com/office/officeart/2009/3/layout/RandomtoResultProcess"/>
    <dgm:cxn modelId="{1D00AAF7-7FA5-48DC-B5EA-DB60D2970A8C}" type="presParOf" srcId="{71336C78-72C6-9E47-926C-2E899E8E0FC8}" destId="{F1263BF7-BBD3-B648-8BB3-0BD010AD9B2C}" srcOrd="8" destOrd="0" presId="urn:microsoft.com/office/officeart/2009/3/layout/RandomtoResultProcess"/>
    <dgm:cxn modelId="{527EBA2D-4A2C-4ECB-8AB5-D5FDAD6EC143}" type="presParOf" srcId="{71336C78-72C6-9E47-926C-2E899E8E0FC8}" destId="{07C1D53C-6AE6-2947-8200-9E876F93C47C}" srcOrd="9" destOrd="0" presId="urn:microsoft.com/office/officeart/2009/3/layout/RandomtoResultProcess"/>
    <dgm:cxn modelId="{2C98E099-F102-4443-9A3A-3BEB594253DA}" type="presParOf" srcId="{71336C78-72C6-9E47-926C-2E899E8E0FC8}" destId="{90D0BF74-7602-CD46-A000-08A81C7B4C4F}" srcOrd="10" destOrd="0" presId="urn:microsoft.com/office/officeart/2009/3/layout/RandomtoResultProcess"/>
    <dgm:cxn modelId="{BE4F2B44-E0E2-41E2-A16B-EB22ED4A60CC}" type="presParOf" srcId="{71336C78-72C6-9E47-926C-2E899E8E0FC8}" destId="{C307C83F-553B-2C42-821E-3A74BDB3F731}" srcOrd="11" destOrd="0" presId="urn:microsoft.com/office/officeart/2009/3/layout/RandomtoResultProcess"/>
    <dgm:cxn modelId="{4E53CEF7-5B22-4D65-A6FE-2BD12308A186}" type="presParOf" srcId="{71336C78-72C6-9E47-926C-2E899E8E0FC8}" destId="{C99A9A67-2128-344E-95B5-C78119329EDD}" srcOrd="12" destOrd="0" presId="urn:microsoft.com/office/officeart/2009/3/layout/RandomtoResultProcess"/>
    <dgm:cxn modelId="{A3BCE031-C385-4422-9603-C5AD8F55C826}" type="presParOf" srcId="{71336C78-72C6-9E47-926C-2E899E8E0FC8}" destId="{2B18B942-8220-D14C-8829-5BABE89A3A7E}" srcOrd="13" destOrd="0" presId="urn:microsoft.com/office/officeart/2009/3/layout/RandomtoResultProcess"/>
    <dgm:cxn modelId="{57D81835-31E8-4B23-A450-6F39FBD5DFAB}" type="presParOf" srcId="{71336C78-72C6-9E47-926C-2E899E8E0FC8}" destId="{CDB3C495-3419-4742-A032-65C4D91A6496}" srcOrd="14" destOrd="0" presId="urn:microsoft.com/office/officeart/2009/3/layout/RandomtoResultProcess"/>
    <dgm:cxn modelId="{8C486384-DFB7-4D57-9497-839A44CC5710}" type="presParOf" srcId="{71336C78-72C6-9E47-926C-2E899E8E0FC8}" destId="{1F1BAD84-C4E9-8941-BA25-7C1EF6806AED}" srcOrd="15" destOrd="0" presId="urn:microsoft.com/office/officeart/2009/3/layout/RandomtoResultProcess"/>
    <dgm:cxn modelId="{2E470A26-781D-48F7-BB1F-95E55E5B30B2}" type="presParOf" srcId="{71336C78-72C6-9E47-926C-2E899E8E0FC8}" destId="{E18EF33A-E741-2542-ADF8-EAA6C7CED554}" srcOrd="16" destOrd="0" presId="urn:microsoft.com/office/officeart/2009/3/layout/RandomtoResultProcess"/>
    <dgm:cxn modelId="{74252D2C-A522-4544-9FAE-2FF7D5600233}" type="presParOf" srcId="{71336C78-72C6-9E47-926C-2E899E8E0FC8}" destId="{83EF021C-04E5-E248-BC82-6ED1AC2411F0}" srcOrd="17" destOrd="0" presId="urn:microsoft.com/office/officeart/2009/3/layout/RandomtoResultProcess"/>
    <dgm:cxn modelId="{EBF7B3ED-B69F-42B2-A992-5E668AD99CD6}" type="presParOf" srcId="{71336C78-72C6-9E47-926C-2E899E8E0FC8}" destId="{0B1B93A2-55EC-3749-A905-070E8DAAA595}" srcOrd="18" destOrd="0" presId="urn:microsoft.com/office/officeart/2009/3/layout/RandomtoResultProcess"/>
    <dgm:cxn modelId="{F4E2AE1A-B27E-4BA5-BC3A-F086DF671B30}" type="presParOf" srcId="{71336C78-72C6-9E47-926C-2E899E8E0FC8}" destId="{62DFEE21-B866-2C4F-8F69-6A6B1A33EF9B}" srcOrd="19" destOrd="0" presId="urn:microsoft.com/office/officeart/2009/3/layout/RandomtoResultProcess"/>
    <dgm:cxn modelId="{41226CD2-731C-4DF7-8643-0D9D96035D38}" type="presParOf" srcId="{638DA922-3AF7-184E-AE52-33780C8A2436}" destId="{7DE8B576-99E4-BF4B-AFA2-7915D408F08E}" srcOrd="1" destOrd="0" presId="urn:microsoft.com/office/officeart/2009/3/layout/RandomtoResultProcess"/>
    <dgm:cxn modelId="{57F24AEC-C9B0-481A-830B-AC650787D10E}" type="presParOf" srcId="{7DE8B576-99E4-BF4B-AFA2-7915D408F08E}" destId="{78EDC1F5-F123-EB4A-978A-66609F4CD4E9}" srcOrd="0" destOrd="0" presId="urn:microsoft.com/office/officeart/2009/3/layout/RandomtoResultProcess"/>
    <dgm:cxn modelId="{ABB173D5-CA2D-4861-8A2D-07C665DA7300}" type="presParOf" srcId="{7DE8B576-99E4-BF4B-AFA2-7915D408F08E}" destId="{780D5DFE-3C89-7C42-BDFA-4D80930D2C77}" srcOrd="1" destOrd="0" presId="urn:microsoft.com/office/officeart/2009/3/layout/RandomtoResultProcess"/>
    <dgm:cxn modelId="{B95A9C37-99E6-4603-A5DB-ECA53FC1D5FC}" type="presParOf" srcId="{638DA922-3AF7-184E-AE52-33780C8A2436}" destId="{BE6BDEF9-41B7-DC4D-84FA-7133103C64F4}" srcOrd="2" destOrd="0" presId="urn:microsoft.com/office/officeart/2009/3/layout/RandomtoResultProcess"/>
    <dgm:cxn modelId="{761FA260-87EB-41C5-A378-0129C069FEC2}" type="presParOf" srcId="{BE6BDEF9-41B7-DC4D-84FA-7133103C64F4}" destId="{82ECBA92-A678-DA4D-804F-26A64671E31A}" srcOrd="0" destOrd="0" presId="urn:microsoft.com/office/officeart/2009/3/layout/RandomtoResultProcess"/>
    <dgm:cxn modelId="{BF99CFD7-742D-48AE-B8D1-70C0604C29B0}" type="presParOf" srcId="{BE6BDEF9-41B7-DC4D-84FA-7133103C64F4}" destId="{21932EBE-BA02-EF48-89F1-92C68D6E4893}" srcOrd="1" destOrd="0" presId="urn:microsoft.com/office/officeart/2009/3/layout/RandomtoResultProcess"/>
    <dgm:cxn modelId="{A65CE557-8B2B-4DFE-B4E7-1229103671E0}" type="presParOf" srcId="{BE6BDEF9-41B7-DC4D-84FA-7133103C64F4}" destId="{708AA91D-6DE5-FC41-A472-C58A5FDB6C6B}" srcOrd="2" destOrd="0" presId="urn:microsoft.com/office/officeart/2009/3/layout/RandomtoResultProcess"/>
    <dgm:cxn modelId="{94B73AA4-9515-46C3-911F-F29169C17452}" type="presParOf" srcId="{638DA922-3AF7-184E-AE52-33780C8A2436}" destId="{F21CA232-2561-E945-923A-00BE6B86D389}" srcOrd="3" destOrd="0" presId="urn:microsoft.com/office/officeart/2009/3/layout/RandomtoResultProcess"/>
    <dgm:cxn modelId="{B39AD24A-F9BB-4602-94DC-352F44EC7292}" type="presParOf" srcId="{F21CA232-2561-E945-923A-00BE6B86D389}" destId="{E0DFE2B4-E44D-D24B-A5D2-CF27781DA28B}" srcOrd="0" destOrd="0" presId="urn:microsoft.com/office/officeart/2009/3/layout/RandomtoResultProcess"/>
    <dgm:cxn modelId="{17ED57A9-B361-4AE1-BECA-E941C8947584}" type="presParOf" srcId="{F21CA232-2561-E945-923A-00BE6B86D389}" destId="{3CFED820-3E8B-7E4B-92B3-83C752C4BC0F}" srcOrd="1" destOrd="0" presId="urn:microsoft.com/office/officeart/2009/3/layout/RandomtoResultProcess"/>
    <dgm:cxn modelId="{48D47128-C587-4608-A4C4-2A98871CD0A2}" type="presParOf" srcId="{638DA922-3AF7-184E-AE52-33780C8A2436}" destId="{18E1F2DE-AFA5-5746-8A06-0AA1B55C5305}" srcOrd="4" destOrd="0" presId="urn:microsoft.com/office/officeart/2009/3/layout/RandomtoResultProcess"/>
    <dgm:cxn modelId="{0FE372FD-9B3C-4A91-A34E-5AA2E018F037}" type="presParOf" srcId="{18E1F2DE-AFA5-5746-8A06-0AA1B55C5305}" destId="{1248E04B-26DB-334C-BE81-9B123E88CBDC}" srcOrd="0" destOrd="0" presId="urn:microsoft.com/office/officeart/2009/3/layout/RandomtoResultProcess"/>
    <dgm:cxn modelId="{239C9D80-746C-43B7-89FA-CF50B7436927}" type="presParOf" srcId="{18E1F2DE-AFA5-5746-8A06-0AA1B55C5305}" destId="{7362CC74-FE40-EA4F-83F5-10A75CBE4658}" srcOrd="1" destOrd="0" presId="urn:microsoft.com/office/officeart/2009/3/layout/RandomtoResultProcess"/>
    <dgm:cxn modelId="{CC0F6D06-1242-48FC-B711-FC78B62A136B}" type="presParOf" srcId="{18E1F2DE-AFA5-5746-8A06-0AA1B55C5305}" destId="{F3BA9403-0847-4A48-9CFE-9D7FD880C25E}" srcOrd="2" destOrd="0" presId="urn:microsoft.com/office/officeart/2009/3/layout/RandomtoResultProcess"/>
    <dgm:cxn modelId="{488C0F4E-9668-4B8B-85E1-19528113BD7B}" type="presParOf" srcId="{638DA922-3AF7-184E-AE52-33780C8A2436}" destId="{2C03EE84-D3EB-CD46-BA8C-4C10E6B23F32}" srcOrd="5" destOrd="0" presId="urn:microsoft.com/office/officeart/2009/3/layout/RandomtoResultProcess"/>
    <dgm:cxn modelId="{14893D52-FE04-4EEE-9F4D-3D10065D924B}" type="presParOf" srcId="{2C03EE84-D3EB-CD46-BA8C-4C10E6B23F32}" destId="{33B2F1DB-3A9B-4C43-A716-CDD8427C7792}" srcOrd="0" destOrd="0" presId="urn:microsoft.com/office/officeart/2009/3/layout/RandomtoResultProcess"/>
    <dgm:cxn modelId="{ACAD589C-2252-4797-9FBF-7F60DCF970E1}" type="presParOf" srcId="{2C03EE84-D3EB-CD46-BA8C-4C10E6B23F32}" destId="{E3F602A4-D36E-CE44-BD40-45954E53DCA1}" srcOrd="1" destOrd="0" presId="urn:microsoft.com/office/officeart/2009/3/layout/RandomtoResultProcess"/>
    <dgm:cxn modelId="{88017DCA-2D16-4C74-904D-47F174255CBA}" type="presParOf" srcId="{638DA922-3AF7-184E-AE52-33780C8A2436}" destId="{F2639DA0-BC32-D845-ADAA-DD5B56A71F41}" srcOrd="6" destOrd="0" presId="urn:microsoft.com/office/officeart/2009/3/layout/RandomtoResultProcess"/>
    <dgm:cxn modelId="{7910B575-7521-4182-9D56-A413ACBC9C80}" type="presParOf" srcId="{F2639DA0-BC32-D845-ADAA-DD5B56A71F41}" destId="{A2CD7B5F-315F-BF40-A870-6D3FB5D7D457}" srcOrd="0" destOrd="0" presId="urn:microsoft.com/office/officeart/2009/3/layout/RandomtoResultProcess"/>
    <dgm:cxn modelId="{ED8262FF-F2B7-4128-BE30-4374D9076129}" type="presParOf" srcId="{F2639DA0-BC32-D845-ADAA-DD5B56A71F41}" destId="{209B6C41-07DC-9640-A662-A020C11E9B5D}" srcOrd="1" destOrd="0" presId="urn:microsoft.com/office/officeart/2009/3/layout/RandomtoResultProcess"/>
    <dgm:cxn modelId="{357DB759-C919-4806-9E99-4603CD4F48EF}" type="presParOf" srcId="{F2639DA0-BC32-D845-ADAA-DD5B56A71F41}" destId="{D8CA688C-9212-3945-A3EF-64A9C3238821}" srcOrd="2" destOrd="0" presId="urn:microsoft.com/office/officeart/2009/3/layout/RandomtoResultProcess"/>
    <dgm:cxn modelId="{7658F90D-FDD5-48F2-BB46-9D727B626688}" type="presParOf" srcId="{638DA922-3AF7-184E-AE52-33780C8A2436}" destId="{8B1B6565-0FDD-4B4C-AD44-FB4285CC802C}" srcOrd="7" destOrd="0" presId="urn:microsoft.com/office/officeart/2009/3/layout/RandomtoResultProcess"/>
    <dgm:cxn modelId="{6ED18CB2-FAEB-46E7-B261-E33E57BA353D}" type="presParOf" srcId="{8B1B6565-0FDD-4B4C-AD44-FB4285CC802C}" destId="{C78CFB96-5957-0043-9649-5A08FFFCF2E3}" srcOrd="0" destOrd="0" presId="urn:microsoft.com/office/officeart/2009/3/layout/RandomtoResultProcess"/>
    <dgm:cxn modelId="{3E484FAE-E929-4A22-AD5A-6F5F0E2BBDAC}" type="presParOf" srcId="{8B1B6565-0FDD-4B4C-AD44-FB4285CC802C}" destId="{C45C013A-329B-B748-A16D-8BE68B756307}" srcOrd="1" destOrd="0" presId="urn:microsoft.com/office/officeart/2009/3/layout/RandomtoResultProcess"/>
    <dgm:cxn modelId="{EA7B89A8-7434-4F76-BDE9-5034517E1527}" type="presParOf" srcId="{638DA922-3AF7-184E-AE52-33780C8A2436}" destId="{7C258466-AA7D-7342-A2D2-A1C2BE598C05}" srcOrd="8" destOrd="0" presId="urn:microsoft.com/office/officeart/2009/3/layout/RandomtoResultProcess"/>
    <dgm:cxn modelId="{95419167-A093-43C3-9F60-7FEEFE5D279B}" type="presParOf" srcId="{7C258466-AA7D-7342-A2D2-A1C2BE598C05}" destId="{2B29A604-1C8A-D748-99FD-80C62799AA92}" srcOrd="0" destOrd="0" presId="urn:microsoft.com/office/officeart/2009/3/layout/RandomtoResultProcess"/>
    <dgm:cxn modelId="{7157369A-3931-4C44-ABCB-79DDE9722CAF}" type="presParOf" srcId="{7C258466-AA7D-7342-A2D2-A1C2BE598C05}" destId="{B9AB4E14-845E-9443-9DF8-D9309F23D7BD}" srcOrd="1" destOrd="0" presId="urn:microsoft.com/office/officeart/2009/3/layout/RandomtoResultProcess"/>
    <dgm:cxn modelId="{4D04B2B7-26E4-4E4F-8736-596EE3EA1216}" type="presParOf" srcId="{7C258466-AA7D-7342-A2D2-A1C2BE598C05}" destId="{34E0C914-FB63-6D45-B18D-B01F21608E04}"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39EE8-1531-4D60-9F8B-53DFEEDCFFA9}">
      <dsp:nvSpPr>
        <dsp:cNvPr id="0" name=""/>
        <dsp:cNvSpPr/>
      </dsp:nvSpPr>
      <dsp:spPr>
        <a:xfrm>
          <a:off x="4551023" y="3492182"/>
          <a:ext cx="3023533" cy="16433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1">
          <a:noAutofit/>
        </a:bodyPr>
        <a:lstStyle/>
        <a:p>
          <a:pPr marL="457200" lvl="1" indent="-50800" algn="l" defTabSz="622300">
            <a:lnSpc>
              <a:spcPct val="90000"/>
            </a:lnSpc>
            <a:spcBef>
              <a:spcPct val="0"/>
            </a:spcBef>
            <a:spcAft>
              <a:spcPct val="15000"/>
            </a:spcAft>
            <a:buChar char="••"/>
          </a:pPr>
          <a:r>
            <a:rPr lang="en-US" sz="1400" u="none" kern="1200" dirty="0" smtClean="0"/>
            <a:t>FDA Device/Drug Reports</a:t>
          </a:r>
          <a:endParaRPr lang="en-US" sz="1400" u="none" kern="1200" dirty="0"/>
        </a:p>
        <a:p>
          <a:pPr marL="457200" lvl="1" indent="-50800" algn="l" defTabSz="622300">
            <a:lnSpc>
              <a:spcPct val="90000"/>
            </a:lnSpc>
            <a:spcBef>
              <a:spcPct val="0"/>
            </a:spcBef>
            <a:spcAft>
              <a:spcPct val="15000"/>
            </a:spcAft>
            <a:buChar char="••"/>
          </a:pPr>
          <a:r>
            <a:rPr lang="en-US" sz="1400" u="none" kern="1200" dirty="0" smtClean="0"/>
            <a:t>Regulatory Bodies</a:t>
          </a:r>
          <a:endParaRPr lang="en-US" sz="1400" u="none" kern="1200" dirty="0"/>
        </a:p>
        <a:p>
          <a:pPr marL="457200" lvl="1" indent="-50800" algn="l" defTabSz="622300">
            <a:lnSpc>
              <a:spcPct val="90000"/>
            </a:lnSpc>
            <a:spcBef>
              <a:spcPct val="0"/>
            </a:spcBef>
            <a:spcAft>
              <a:spcPct val="15000"/>
            </a:spcAft>
            <a:buChar char="••"/>
          </a:pPr>
          <a:r>
            <a:rPr lang="en-US" sz="1400" u="none" kern="1200" dirty="0" smtClean="0"/>
            <a:t>Patient Safety Organizations</a:t>
          </a:r>
          <a:endParaRPr lang="en-US" sz="1400" u="none" kern="1200" dirty="0"/>
        </a:p>
      </dsp:txBody>
      <dsp:txXfrm>
        <a:off x="5494183" y="3939127"/>
        <a:ext cx="2044273" cy="1160335"/>
      </dsp:txXfrm>
    </dsp:sp>
    <dsp:sp modelId="{5291BCF3-8E32-4A25-99DE-49B0CA76F13A}">
      <dsp:nvSpPr>
        <dsp:cNvPr id="0" name=""/>
        <dsp:cNvSpPr/>
      </dsp:nvSpPr>
      <dsp:spPr>
        <a:xfrm>
          <a:off x="655042" y="3492182"/>
          <a:ext cx="2536968" cy="16433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Electronic Health Record</a:t>
          </a:r>
          <a:endParaRPr lang="en-US" sz="1400" kern="1200" dirty="0"/>
        </a:p>
        <a:p>
          <a:pPr marL="114300" lvl="1" indent="-114300" algn="l" defTabSz="622300">
            <a:lnSpc>
              <a:spcPct val="90000"/>
            </a:lnSpc>
            <a:spcBef>
              <a:spcPct val="0"/>
            </a:spcBef>
            <a:spcAft>
              <a:spcPct val="15000"/>
            </a:spcAft>
            <a:buChar char="••"/>
          </a:pPr>
          <a:r>
            <a:rPr lang="en-US" sz="1400" kern="1200" dirty="0" smtClean="0"/>
            <a:t>Peer Review</a:t>
          </a:r>
          <a:endParaRPr lang="en-US" sz="1400" kern="1200" dirty="0"/>
        </a:p>
        <a:p>
          <a:pPr marL="114300" lvl="1" indent="-114300" algn="l" defTabSz="622300">
            <a:lnSpc>
              <a:spcPct val="90000"/>
            </a:lnSpc>
            <a:spcBef>
              <a:spcPct val="0"/>
            </a:spcBef>
            <a:spcAft>
              <a:spcPct val="15000"/>
            </a:spcAft>
            <a:buChar char="••"/>
          </a:pPr>
          <a:r>
            <a:rPr lang="en-US" sz="1400" kern="1200" dirty="0" smtClean="0"/>
            <a:t>Event Reviews</a:t>
          </a:r>
          <a:endParaRPr lang="en-US" sz="1400" kern="1200" dirty="0"/>
        </a:p>
      </dsp:txBody>
      <dsp:txXfrm>
        <a:off x="691142" y="3939127"/>
        <a:ext cx="1703677" cy="1160335"/>
      </dsp:txXfrm>
    </dsp:sp>
    <dsp:sp modelId="{8A3C1E18-07B0-48F9-9EDE-87B729199654}">
      <dsp:nvSpPr>
        <dsp:cNvPr id="0" name=""/>
        <dsp:cNvSpPr/>
      </dsp:nvSpPr>
      <dsp:spPr>
        <a:xfrm>
          <a:off x="4581784" y="0"/>
          <a:ext cx="2962011" cy="16433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1">
          <a:noAutofit/>
        </a:bodyPr>
        <a:lstStyle/>
        <a:p>
          <a:pPr marL="406400" lvl="1" indent="-68263" algn="l" defTabSz="622300">
            <a:lnSpc>
              <a:spcPct val="90000"/>
            </a:lnSpc>
            <a:spcBef>
              <a:spcPct val="0"/>
            </a:spcBef>
            <a:spcAft>
              <a:spcPct val="15000"/>
            </a:spcAft>
            <a:buChar char="••"/>
          </a:pPr>
          <a:r>
            <a:rPr lang="en-US" sz="1400" kern="1200" dirty="0" smtClean="0"/>
            <a:t>Event Reporting System</a:t>
          </a:r>
          <a:endParaRPr lang="en-US" sz="1400" kern="1200" dirty="0"/>
        </a:p>
        <a:p>
          <a:pPr marL="406400" lvl="1" indent="-68263" algn="l" defTabSz="622300">
            <a:lnSpc>
              <a:spcPct val="90000"/>
            </a:lnSpc>
            <a:spcBef>
              <a:spcPct val="0"/>
            </a:spcBef>
            <a:spcAft>
              <a:spcPct val="15000"/>
            </a:spcAft>
            <a:buChar char="••"/>
          </a:pPr>
          <a:r>
            <a:rPr lang="en-US" sz="1400" kern="1200" dirty="0" smtClean="0"/>
            <a:t>Morbidity and Mortality Forums</a:t>
          </a:r>
          <a:endParaRPr lang="en-US" sz="1400" kern="1200" dirty="0"/>
        </a:p>
        <a:p>
          <a:pPr marL="406400" lvl="1" indent="-68263" algn="l" defTabSz="622300">
            <a:lnSpc>
              <a:spcPct val="90000"/>
            </a:lnSpc>
            <a:spcBef>
              <a:spcPct val="0"/>
            </a:spcBef>
            <a:spcAft>
              <a:spcPct val="15000"/>
            </a:spcAft>
            <a:buChar char="••"/>
          </a:pPr>
          <a:r>
            <a:rPr lang="en-US" sz="1400" kern="1200" dirty="0" smtClean="0"/>
            <a:t>HSOPS</a:t>
          </a:r>
          <a:endParaRPr lang="en-US" sz="1400" kern="1200" dirty="0"/>
        </a:p>
      </dsp:txBody>
      <dsp:txXfrm>
        <a:off x="5506488" y="36100"/>
        <a:ext cx="2001208" cy="1160335"/>
      </dsp:txXfrm>
    </dsp:sp>
    <dsp:sp modelId="{C0D6A2A0-4278-437A-8233-87A1674F8E01}">
      <dsp:nvSpPr>
        <dsp:cNvPr id="0" name=""/>
        <dsp:cNvSpPr/>
      </dsp:nvSpPr>
      <dsp:spPr>
        <a:xfrm>
          <a:off x="685790" y="0"/>
          <a:ext cx="2536968" cy="16433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Complaints</a:t>
          </a:r>
          <a:endParaRPr lang="en-US" sz="1400" kern="1200" dirty="0"/>
        </a:p>
        <a:p>
          <a:pPr marL="114300" lvl="1" indent="-114300" algn="l" defTabSz="622300">
            <a:lnSpc>
              <a:spcPct val="90000"/>
            </a:lnSpc>
            <a:spcBef>
              <a:spcPct val="0"/>
            </a:spcBef>
            <a:spcAft>
              <a:spcPct val="15000"/>
            </a:spcAft>
            <a:buChar char="••"/>
          </a:pPr>
          <a:r>
            <a:rPr lang="en-US" sz="1400" kern="1200" dirty="0" smtClean="0"/>
            <a:t>HCAHPS</a:t>
          </a:r>
          <a:endParaRPr lang="en-US" sz="1400" kern="1200" dirty="0"/>
        </a:p>
        <a:p>
          <a:pPr marL="114300" lvl="1" indent="-114300" algn="l" defTabSz="622300">
            <a:lnSpc>
              <a:spcPct val="90000"/>
            </a:lnSpc>
            <a:spcBef>
              <a:spcPct val="0"/>
            </a:spcBef>
            <a:spcAft>
              <a:spcPct val="15000"/>
            </a:spcAft>
            <a:buChar char="••"/>
          </a:pPr>
          <a:r>
            <a:rPr lang="en-US" sz="1400" kern="1200" dirty="0" smtClean="0"/>
            <a:t>Letters</a:t>
          </a:r>
          <a:endParaRPr lang="en-US" sz="1400" kern="1200" dirty="0"/>
        </a:p>
        <a:p>
          <a:pPr marL="114300" lvl="1" indent="-114300" algn="l" defTabSz="622300">
            <a:lnSpc>
              <a:spcPct val="90000"/>
            </a:lnSpc>
            <a:spcBef>
              <a:spcPct val="0"/>
            </a:spcBef>
            <a:spcAft>
              <a:spcPct val="15000"/>
            </a:spcAft>
            <a:buChar char="••"/>
          </a:pPr>
          <a:r>
            <a:rPr lang="en-US" sz="1400" kern="1200" dirty="0" smtClean="0"/>
            <a:t>Claims</a:t>
          </a:r>
          <a:endParaRPr lang="en-US" sz="1400" kern="1200" dirty="0"/>
        </a:p>
        <a:p>
          <a:pPr marL="114300" lvl="1" indent="-114300" algn="l" defTabSz="622300">
            <a:lnSpc>
              <a:spcPct val="90000"/>
            </a:lnSpc>
            <a:spcBef>
              <a:spcPct val="0"/>
            </a:spcBef>
            <a:spcAft>
              <a:spcPct val="15000"/>
            </a:spcAft>
            <a:buChar char="••"/>
          </a:pPr>
          <a:r>
            <a:rPr lang="en-US" sz="1400" kern="1200" dirty="0" smtClean="0"/>
            <a:t>Consumer Reporting</a:t>
          </a:r>
          <a:endParaRPr lang="en-US" sz="1400" kern="1200" dirty="0"/>
        </a:p>
      </dsp:txBody>
      <dsp:txXfrm>
        <a:off x="721890" y="36100"/>
        <a:ext cx="1703677" cy="1160335"/>
      </dsp:txXfrm>
    </dsp:sp>
    <dsp:sp modelId="{6FCB0A85-7DFC-4E26-8B7A-7E3ACD4EE8EC}">
      <dsp:nvSpPr>
        <dsp:cNvPr id="0" name=""/>
        <dsp:cNvSpPr/>
      </dsp:nvSpPr>
      <dsp:spPr>
        <a:xfrm>
          <a:off x="1839745" y="292727"/>
          <a:ext cx="2223698" cy="222369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Patients</a:t>
          </a:r>
          <a:endParaRPr lang="en-US" sz="1900" kern="1200" dirty="0"/>
        </a:p>
      </dsp:txBody>
      <dsp:txXfrm>
        <a:off x="2491051" y="944033"/>
        <a:ext cx="1572392" cy="1572392"/>
      </dsp:txXfrm>
    </dsp:sp>
    <dsp:sp modelId="{6F767BD2-40E9-4FD3-A0FD-C34669B837D5}">
      <dsp:nvSpPr>
        <dsp:cNvPr id="0" name=""/>
        <dsp:cNvSpPr/>
      </dsp:nvSpPr>
      <dsp:spPr>
        <a:xfrm rot="5400000">
          <a:off x="4166155" y="292727"/>
          <a:ext cx="2223698" cy="222369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Providers</a:t>
          </a:r>
          <a:endParaRPr lang="en-US" sz="1900" kern="1200" dirty="0"/>
        </a:p>
      </dsp:txBody>
      <dsp:txXfrm rot="-5400000">
        <a:off x="4166155" y="944033"/>
        <a:ext cx="1572392" cy="1572392"/>
      </dsp:txXfrm>
    </dsp:sp>
    <dsp:sp modelId="{7DE2D6DB-5B68-4087-93F0-7B99D4C0FE6C}">
      <dsp:nvSpPr>
        <dsp:cNvPr id="0" name=""/>
        <dsp:cNvSpPr/>
      </dsp:nvSpPr>
      <dsp:spPr>
        <a:xfrm rot="10800000">
          <a:off x="4166155" y="2619137"/>
          <a:ext cx="2223698" cy="222369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External Environment</a:t>
          </a:r>
          <a:endParaRPr lang="en-US" sz="1900" kern="1200" dirty="0"/>
        </a:p>
      </dsp:txBody>
      <dsp:txXfrm rot="10800000">
        <a:off x="4166155" y="2619137"/>
        <a:ext cx="1572392" cy="1572392"/>
      </dsp:txXfrm>
    </dsp:sp>
    <dsp:sp modelId="{9BA66EE3-6DC8-46EB-909D-243969ED5CF4}">
      <dsp:nvSpPr>
        <dsp:cNvPr id="0" name=""/>
        <dsp:cNvSpPr/>
      </dsp:nvSpPr>
      <dsp:spPr>
        <a:xfrm rot="16200000">
          <a:off x="1839745" y="2619137"/>
          <a:ext cx="2223698" cy="222369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Internal Environment</a:t>
          </a:r>
          <a:endParaRPr lang="en-US" sz="1900" kern="1200" dirty="0"/>
        </a:p>
      </dsp:txBody>
      <dsp:txXfrm rot="5400000">
        <a:off x="2491051" y="2619137"/>
        <a:ext cx="1572392" cy="1572392"/>
      </dsp:txXfrm>
    </dsp:sp>
    <dsp:sp modelId="{75A54B65-6279-411D-9AC2-F5F0AC079F15}">
      <dsp:nvSpPr>
        <dsp:cNvPr id="0" name=""/>
        <dsp:cNvSpPr/>
      </dsp:nvSpPr>
      <dsp:spPr>
        <a:xfrm>
          <a:off x="3730916" y="2105580"/>
          <a:ext cx="767766" cy="667623"/>
        </a:xfrm>
        <a:prstGeom prst="circular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39AC7-7729-47B8-B17B-A305D76F5790}">
      <dsp:nvSpPr>
        <dsp:cNvPr id="0" name=""/>
        <dsp:cNvSpPr/>
      </dsp:nvSpPr>
      <dsp:spPr>
        <a:xfrm rot="10800000">
          <a:off x="3730916" y="2362358"/>
          <a:ext cx="767766" cy="667623"/>
        </a:xfrm>
        <a:prstGeom prst="circular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B6121FC4-3BA2-47A8-A81D-9FC70C62207E}" type="datetimeFigureOut">
              <a:rPr lang="en-US" smtClean="0"/>
              <a:t>5/19/2016</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4DF5BA8-1223-4895-9730-F2E3BF3B22F0}" type="slidenum">
              <a:rPr lang="en-US" smtClean="0"/>
              <a:t>‹#›</a:t>
            </a:fld>
            <a:endParaRPr lang="en-US" dirty="0"/>
          </a:p>
        </p:txBody>
      </p:sp>
    </p:spTree>
    <p:extLst>
      <p:ext uri="{BB962C8B-B14F-4D97-AF65-F5344CB8AC3E}">
        <p14:creationId xmlns:p14="http://schemas.microsoft.com/office/powerpoint/2010/main" val="182171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Module 4 of the CANDOR Toolkit covers the Event Reporting, Event Investigation, and Analysis component of the CANDOR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418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component of the CANDOR process is Event Investigation and Analysis. Event investigation and analysis needs to be timely, efficient, and comprehensive and should include a systems review analysis. </a:t>
            </a:r>
          </a:p>
          <a:p>
            <a:r>
              <a:rPr lang="en-US" dirty="0"/>
              <a:t> </a:t>
            </a:r>
          </a:p>
          <a:p>
            <a:r>
              <a:rPr lang="en-US" dirty="0"/>
              <a:t>Within the first 72 hours of a CANDOR event, the following actions should occur:</a:t>
            </a:r>
          </a:p>
          <a:p>
            <a:pPr marL="174245" indent="-174245">
              <a:buFont typeface="Arial" panose="020B0604020202020204" pitchFamily="34" charset="0"/>
              <a:buChar char="•"/>
            </a:pPr>
            <a:r>
              <a:rPr lang="en-US" dirty="0"/>
              <a:t>Schedule and complete interviews with involved staff.</a:t>
            </a:r>
          </a:p>
          <a:p>
            <a:pPr marL="174245" indent="-174245">
              <a:buFont typeface="Arial" panose="020B0604020202020204" pitchFamily="34" charset="0"/>
              <a:buChar char="•"/>
            </a:pPr>
            <a:r>
              <a:rPr lang="en-US" dirty="0"/>
              <a:t>Review all records.</a:t>
            </a:r>
          </a:p>
          <a:p>
            <a:pPr marL="174245" indent="-174245">
              <a:buFont typeface="Arial" panose="020B0604020202020204" pitchFamily="34" charset="0"/>
              <a:buChar char="•"/>
            </a:pPr>
            <a:r>
              <a:rPr lang="en-US" dirty="0"/>
              <a:t>Notify liability insurance carrier(s), if any. </a:t>
            </a:r>
          </a:p>
          <a:p>
            <a:r>
              <a:rPr lang="en-US" dirty="0"/>
              <a:t> </a:t>
            </a:r>
          </a:p>
          <a:p>
            <a:r>
              <a:rPr lang="en-US" dirty="0"/>
              <a:t>Within 30-45 business days after the event, the investigation should allow for the determination of causal factors and appropriateness of standard of care. The sole objective of the Event Investigation and Analysis of an adverse event or near miss is to prevent future adverse events. This activity should not be used to apportion blame or liability.</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DF5BA8-1223-4895-9730-F2E3BF3B22F0}" type="slidenum">
              <a:rPr lang="en-US" smtClean="0"/>
              <a:t>10</a:t>
            </a:fld>
            <a:endParaRPr lang="en-US" dirty="0"/>
          </a:p>
        </p:txBody>
      </p:sp>
    </p:spTree>
    <p:extLst>
      <p:ext uri="{BB962C8B-B14F-4D97-AF65-F5344CB8AC3E}">
        <p14:creationId xmlns:p14="http://schemas.microsoft.com/office/powerpoint/2010/main" val="366066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hallmarks of the CANDOR process is the focus on a systems approach to Event Investigation and Analysis. The rationale for a systems approach to Event Investigation and Analysis is that managing individual performance alone does not ensure that a harm event won’t happen again. </a:t>
            </a:r>
          </a:p>
          <a:p>
            <a:r>
              <a:rPr lang="en-US" dirty="0"/>
              <a:t> </a:t>
            </a:r>
          </a:p>
          <a:p>
            <a:r>
              <a:rPr lang="en-US" dirty="0"/>
              <a:t>Human errors are abundant and inevitably repeated when system processes are not corrected or adjusted to prevent similar harm events from happening in the future. By focusing on system processes and factors that facilitated the event, adjustments can be made to minimize human error, resulting in fewer opportunities to produce a similar harm event again. A systems approach includes, as part of the event investigation, an analysis of how the system failed rather than focusing on individual blame.</a:t>
            </a:r>
            <a:r>
              <a:rPr lang="en-US" baseline="0" dirty="0" smtClean="0"/>
              <a:t> </a:t>
            </a:r>
          </a:p>
        </p:txBody>
      </p:sp>
      <p:sp>
        <p:nvSpPr>
          <p:cNvPr id="4" name="Slide Number Placeholder 3"/>
          <p:cNvSpPr>
            <a:spLocks noGrp="1"/>
          </p:cNvSpPr>
          <p:nvPr>
            <p:ph type="sldNum" sz="quarter" idx="10"/>
          </p:nvPr>
        </p:nvSpPr>
        <p:spPr/>
        <p:txBody>
          <a:bodyPr/>
          <a:lstStyle/>
          <a:p>
            <a:fld id="{F4DF5BA8-1223-4895-9730-F2E3BF3B22F0}" type="slidenum">
              <a:rPr lang="en-US" smtClean="0"/>
              <a:t>11</a:t>
            </a:fld>
            <a:endParaRPr lang="en-US" dirty="0"/>
          </a:p>
        </p:txBody>
      </p:sp>
    </p:spTree>
    <p:extLst>
      <p:ext uri="{BB962C8B-B14F-4D97-AF65-F5344CB8AC3E}">
        <p14:creationId xmlns:p14="http://schemas.microsoft.com/office/powerpoint/2010/main" val="150068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 a culture that is fair and just is a key goal of the CANDOR process. David Marx’s Just Culture model refers to a system of “shared accountability” in which health care institutions are accountable for the practices they have designed and for sustaining the safe choices they have made regarding patients, visitors, and staff. Staff, in turn, are accountable for the quality of the choices they make to ensure patients receive high-quality, safe care. The CANDOR process recognizes the need to balance system and individual accountability to create an environment that is non-punitive and non-threatening and promotes open reporting of harm events. </a:t>
            </a:r>
          </a:p>
          <a:p>
            <a:r>
              <a:rPr lang="en-US" dirty="0"/>
              <a:t> </a:t>
            </a:r>
          </a:p>
          <a:p>
            <a:r>
              <a:rPr lang="en-US" dirty="0"/>
              <a:t>To strengthen system accountability, we want to learn what happened, why it happened, what normally happens, and what applicable procedure(s) are required. Only then can we learn why errors were truly made, and how we can implement policy, process, and improvement mechanisms to prevent the same errors from happening again.  </a:t>
            </a:r>
          </a:p>
          <a:p>
            <a:r>
              <a:rPr lang="en-US" dirty="0"/>
              <a:t> </a:t>
            </a:r>
          </a:p>
          <a:p>
            <a:r>
              <a:rPr lang="en-US" dirty="0"/>
              <a:t>As discussed in Module 2 of the CANDOR Toolkit, individual staff must also hold themselves accountable by recognizing when they are engaging in at-risk behavior and how their behavior might cause unjustifiable harm to patients. More importantly, staff must hold themselves and others accountable for making appropriate behavioral choices.  Managing behavioral choices should be a responsibility of the individual and the organization.   </a:t>
            </a:r>
          </a:p>
          <a:p>
            <a:r>
              <a:rPr lang="en-US" dirty="0"/>
              <a:t> </a:t>
            </a:r>
          </a:p>
          <a:p>
            <a:r>
              <a:rPr lang="en-US" dirty="0"/>
              <a:t>More information on Just Culture can be found in the Apply CUSP module of the AHRQ CUSP Toolkit.</a:t>
            </a:r>
            <a:endParaRPr lang="en-US" baseline="0" dirty="0" smtClean="0"/>
          </a:p>
        </p:txBody>
      </p:sp>
      <p:sp>
        <p:nvSpPr>
          <p:cNvPr id="4" name="Slide Number Placeholder 3"/>
          <p:cNvSpPr>
            <a:spLocks noGrp="1"/>
          </p:cNvSpPr>
          <p:nvPr>
            <p:ph type="sldNum" sz="quarter" idx="10"/>
          </p:nvPr>
        </p:nvSpPr>
        <p:spPr/>
        <p:txBody>
          <a:bodyPr/>
          <a:lstStyle/>
          <a:p>
            <a:fld id="{F4DF5BA8-1223-4895-9730-F2E3BF3B22F0}" type="slidenum">
              <a:rPr lang="en-US" smtClean="0"/>
              <a:t>12</a:t>
            </a:fld>
            <a:endParaRPr lang="en-US" dirty="0"/>
          </a:p>
        </p:txBody>
      </p:sp>
    </p:spTree>
    <p:extLst>
      <p:ext uri="{BB962C8B-B14F-4D97-AF65-F5344CB8AC3E}">
        <p14:creationId xmlns:p14="http://schemas.microsoft.com/office/powerpoint/2010/main" val="90156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21822"/>
            <a:ext cx="5641146" cy="4421823"/>
          </a:xfrm>
        </p:spPr>
        <p:txBody>
          <a:bodyPr/>
          <a:lstStyle/>
          <a:p>
            <a:r>
              <a:rPr lang="en-US" dirty="0"/>
              <a:t>This diagram depicts the traditional Event Investigation and Analysis process in many organizations today. Generally speaking, about 2-4 weeks after an event occurs, a Root Cause Analysis team meets to determine the “root causes” for the event and assign a solution to each cause and a person responsible for implementing solutions to the root causes. Eventually, the team sends a report to leadership and the board, conducts followup 6 weeks later to ensure compliance with the solutions, and closes the investigation. Potential gaps in this process include:</a:t>
            </a:r>
          </a:p>
          <a:p>
            <a:r>
              <a:rPr lang="en-US" dirty="0"/>
              <a:t> </a:t>
            </a:r>
          </a:p>
          <a:p>
            <a:pPr marL="232326" indent="-232326">
              <a:buFont typeface="+mj-lt"/>
              <a:buAutoNum type="arabicPeriod"/>
            </a:pPr>
            <a:r>
              <a:rPr lang="en-US" dirty="0"/>
              <a:t>The length of time for this process to take place.</a:t>
            </a:r>
          </a:p>
          <a:p>
            <a:pPr marL="232326" indent="-232326">
              <a:buFont typeface="+mj-lt"/>
              <a:buAutoNum type="arabicPeriod"/>
            </a:pPr>
            <a:r>
              <a:rPr lang="en-US" dirty="0"/>
              <a:t>The process does not support immediate actions. </a:t>
            </a:r>
          </a:p>
          <a:p>
            <a:pPr marL="232326" indent="-232326">
              <a:buFont typeface="+mj-lt"/>
              <a:buAutoNum type="arabicPeriod"/>
            </a:pPr>
            <a:r>
              <a:rPr lang="en-US" dirty="0"/>
              <a:t>Due to the length of time to respond, facts and details about the event are lost as individual memories fade.  Also, the location where the event occurred is generally no longer intact, so information that could be gained from the location is lost.</a:t>
            </a:r>
          </a:p>
          <a:p>
            <a:pPr marL="232326" indent="-232326">
              <a:buFont typeface="+mj-lt"/>
              <a:buAutoNum type="arabicPeriod"/>
            </a:pPr>
            <a:r>
              <a:rPr lang="en-US" dirty="0"/>
              <a:t>As time passes, patients and families start to develop distrust of the organization and might believe the organization is hiding the truth about the event. </a:t>
            </a:r>
          </a:p>
          <a:p>
            <a:pPr marL="232326" indent="-232326">
              <a:buFont typeface="+mj-lt"/>
              <a:buAutoNum type="arabicPeriod"/>
            </a:pPr>
            <a:r>
              <a:rPr lang="en-US" dirty="0"/>
              <a:t>There is limited or no involvement of the caregivers in the investigation and analysis of the event.</a:t>
            </a:r>
          </a:p>
          <a:p>
            <a:pPr marL="232326" indent="-232326">
              <a:buFont typeface="+mj-lt"/>
              <a:buAutoNum type="arabicPeriod"/>
            </a:pPr>
            <a:r>
              <a:rPr lang="en-US" dirty="0"/>
              <a:t>The current process provides little guidance on how to support the patient, family, or caregivers involved in the event.</a:t>
            </a:r>
          </a:p>
          <a:p>
            <a:r>
              <a:rPr lang="en-US" dirty="0"/>
              <a:t> </a:t>
            </a:r>
          </a:p>
          <a:p>
            <a:r>
              <a:rPr lang="en-US" dirty="0"/>
              <a:t>The next slide demonstrates how this process can be improved with the implementation of the CANDOR Event Investigation and Analysis elements.</a:t>
            </a:r>
            <a:endParaRPr lang="en-US" u="none" dirty="0"/>
          </a:p>
        </p:txBody>
      </p:sp>
      <p:sp>
        <p:nvSpPr>
          <p:cNvPr id="4" name="Slide Number Placeholder 3"/>
          <p:cNvSpPr>
            <a:spLocks noGrp="1"/>
          </p:cNvSpPr>
          <p:nvPr>
            <p:ph type="sldNum" sz="quarter" idx="10"/>
          </p:nvPr>
        </p:nvSpPr>
        <p:spPr/>
        <p:txBody>
          <a:bodyPr/>
          <a:lstStyle/>
          <a:p>
            <a:fld id="{F4DF5BA8-1223-4895-9730-F2E3BF3B22F0}" type="slidenum">
              <a:rPr lang="en-US" smtClean="0"/>
              <a:t>13</a:t>
            </a:fld>
            <a:endParaRPr lang="en-US" dirty="0"/>
          </a:p>
        </p:txBody>
      </p:sp>
    </p:spTree>
    <p:extLst>
      <p:ext uri="{BB962C8B-B14F-4D97-AF65-F5344CB8AC3E}">
        <p14:creationId xmlns:p14="http://schemas.microsoft.com/office/powerpoint/2010/main" val="321758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CANDOR Process for Event Investigation and Analysis helps organizations to implement a process that will allow for an immediate response to the event by establishing a CANDOR Response Team with a primary reviewer and establishes an Event Review Core Team for the investigation. The Event Review Core team includes the primary reviewer, an executive leader, and administrative support. The CANDOR Response Team is responsible for conducting interviews of those individuals involved in the event, and supporting the patient, family, and caregivers at the time of the event. As the Event Investigation and Analysis continues, the Event Review Core Team institutes a process for a consensus and confirmation meeting and establishes a solutions meeting focused on systems-based solutions.</a:t>
            </a:r>
            <a:endParaRPr lang="en-US" baseline="0" dirty="0" smtClean="0"/>
          </a:p>
        </p:txBody>
      </p:sp>
      <p:sp>
        <p:nvSpPr>
          <p:cNvPr id="4" name="Slide Number Placeholder 3"/>
          <p:cNvSpPr>
            <a:spLocks noGrp="1"/>
          </p:cNvSpPr>
          <p:nvPr>
            <p:ph type="sldNum" sz="quarter" idx="10"/>
          </p:nvPr>
        </p:nvSpPr>
        <p:spPr/>
        <p:txBody>
          <a:bodyPr/>
          <a:lstStyle/>
          <a:p>
            <a:fld id="{F4DF5BA8-1223-4895-9730-F2E3BF3B22F0}" type="slidenum">
              <a:rPr lang="en-US" smtClean="0"/>
              <a:t>14</a:t>
            </a:fld>
            <a:endParaRPr lang="en-US" dirty="0"/>
          </a:p>
        </p:txBody>
      </p:sp>
    </p:spTree>
    <p:extLst>
      <p:ext uri="{BB962C8B-B14F-4D97-AF65-F5344CB8AC3E}">
        <p14:creationId xmlns:p14="http://schemas.microsoft.com/office/powerpoint/2010/main" val="291167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System-Focused Event Investigation and Analysis Guide is part of this module and provides detailed resources and information to help an organization understand the specific steps to implementing a systems-based approach to Event Investigation and Analysis. This guide can be used to conduct an in-depth review of an event, manage a confirmation and consensus meeting, and conduct a solutions meeting.</a:t>
            </a:r>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54085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the Event Investigation and Analysis component of the CANDOR process, it is important to inform the patient, family, and the involved caregivers of the investigation and analysis results.</a:t>
            </a:r>
          </a:p>
          <a:p>
            <a:r>
              <a:rPr lang="en-US" dirty="0"/>
              <a:t> </a:t>
            </a:r>
          </a:p>
          <a:p>
            <a:r>
              <a:rPr lang="en-US" dirty="0"/>
              <a:t>Resources available to help your organization engage patients and families include:</a:t>
            </a:r>
          </a:p>
          <a:p>
            <a:pPr marL="174245" indent="-174245">
              <a:buFont typeface="Arial" panose="020B0604020202020204" pitchFamily="34" charset="0"/>
              <a:buChar char="•"/>
            </a:pPr>
            <a:r>
              <a:rPr lang="en-US" dirty="0"/>
              <a:t>AHRQ’s Guide to Patient and Family Engagement in Hospital Quality and Safety, which focuses on four primary strategies for promoting patient/family engagement in hospital safety and quality of care. </a:t>
            </a:r>
          </a:p>
          <a:p>
            <a:pPr marL="174245" indent="-174245">
              <a:buFont typeface="Arial" panose="020B0604020202020204" pitchFamily="34" charset="0"/>
              <a:buChar char="•"/>
            </a:pPr>
            <a:r>
              <a:rPr lang="en-US" dirty="0"/>
              <a:t>A Roadmap for Patient and Family Engagement in Healthcare Practice and Research </a:t>
            </a:r>
          </a:p>
          <a:p>
            <a:r>
              <a:rPr lang="en-US" dirty="0"/>
              <a:t> </a:t>
            </a:r>
          </a:p>
          <a:p>
            <a:r>
              <a:rPr lang="en-US" dirty="0"/>
              <a:t>Once the Event Investigation and Analysis is complete, it is important to provide these results to the liability carriers as well. Part of the CANDOR process implementation involves establishing open lines of communication with the organization’s and the physician’s liability carriers to ensure that all parties are aware of the results and how to move effectively to the Resolution component of the CANDOR process. </a:t>
            </a:r>
          </a:p>
          <a:p>
            <a:r>
              <a:rPr lang="en-US" dirty="0"/>
              <a:t> </a:t>
            </a:r>
          </a:p>
          <a:p>
            <a:r>
              <a:rPr lang="en-US" dirty="0"/>
              <a:t>Resources to help your organization engage medical liability carriers include:</a:t>
            </a:r>
          </a:p>
          <a:p>
            <a:pPr marL="174245" indent="-174245">
              <a:buFont typeface="Arial" panose="020B0604020202020204" pitchFamily="34" charset="0"/>
              <a:buChar char="•"/>
            </a:pPr>
            <a:r>
              <a:rPr lang="en-US" dirty="0"/>
              <a:t>Communication-and-resolution programs: the challenges and lessons learned from six early adopters. Mello MM, Boothman RC, McDonald T, Driver J, </a:t>
            </a:r>
            <a:r>
              <a:rPr lang="en-US" dirty="0" err="1"/>
              <a:t>Lembitz</a:t>
            </a:r>
            <a:r>
              <a:rPr lang="en-US" dirty="0"/>
              <a:t> A, </a:t>
            </a:r>
            <a:r>
              <a:rPr lang="en-US" dirty="0" err="1"/>
              <a:t>Bouwmeester</a:t>
            </a:r>
            <a:r>
              <a:rPr lang="en-US" dirty="0"/>
              <a:t> D, Dunlap B, Gallagher T. Health </a:t>
            </a:r>
            <a:r>
              <a:rPr lang="en-US" dirty="0" err="1"/>
              <a:t>Aff</a:t>
            </a:r>
            <a:r>
              <a:rPr lang="en-US" dirty="0"/>
              <a:t> (Millwood). 2014 Jan;33(1):20-9. </a:t>
            </a:r>
            <a:r>
              <a:rPr lang="en-US" dirty="0" err="1"/>
              <a:t>doi</a:t>
            </a:r>
            <a:r>
              <a:rPr lang="en-US" dirty="0"/>
              <a:t>: 10.1377/hlthaff.2013.0828.</a:t>
            </a:r>
          </a:p>
          <a:p>
            <a:pPr marL="174245" indent="-174245">
              <a:buFont typeface="Arial" panose="020B0604020202020204" pitchFamily="34" charset="0"/>
              <a:buChar char="•"/>
            </a:pPr>
            <a:r>
              <a:rPr lang="en-US" dirty="0"/>
              <a:t>The University of Michigan's early disclosure and offer program. Boothman R1, </a:t>
            </a:r>
            <a:r>
              <a:rPr lang="en-US" dirty="0" err="1"/>
              <a:t>Hoyler</a:t>
            </a:r>
            <a:r>
              <a:rPr lang="en-US" dirty="0"/>
              <a:t> MM. Bull Am </a:t>
            </a:r>
            <a:r>
              <a:rPr lang="en-US" dirty="0" err="1"/>
              <a:t>Coll</a:t>
            </a:r>
            <a:r>
              <a:rPr lang="en-US" dirty="0"/>
              <a:t> Surg. 2013 Mar;98(3):21-5.</a:t>
            </a:r>
          </a:p>
          <a:p>
            <a:pPr fontAlgn="ct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F4DF5BA8-1223-4895-9730-F2E3BF3B22F0}" type="slidenum">
              <a:rPr lang="en-US" smtClean="0"/>
              <a:t>16</a:t>
            </a:fld>
            <a:endParaRPr lang="en-US" dirty="0"/>
          </a:p>
        </p:txBody>
      </p:sp>
    </p:spTree>
    <p:extLst>
      <p:ext uri="{BB962C8B-B14F-4D97-AF65-F5344CB8AC3E}">
        <p14:creationId xmlns:p14="http://schemas.microsoft.com/office/powerpoint/2010/main" val="423850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desired outcomes of the CANDOR Event Investigation and Analysis process include:</a:t>
            </a:r>
          </a:p>
          <a:p>
            <a:pPr marL="174245" indent="-174245">
              <a:buFont typeface="Arial" panose="020B0604020202020204" pitchFamily="34" charset="0"/>
              <a:buChar char="•"/>
            </a:pPr>
            <a:r>
              <a:rPr lang="en-US" dirty="0"/>
              <a:t>Caregiver support through a systems approach to Event Investigation and Analysis—when event investigation and analysis is conducted from a systems approach, with a focus on identifying the system factors that contributed to the event, a fair and accountable culture can be established. Caregivers are supported through the event, rather than being punished. </a:t>
            </a:r>
          </a:p>
          <a:p>
            <a:pPr marL="174245" indent="-174245">
              <a:buFont typeface="Arial" panose="020B0604020202020204" pitchFamily="34" charset="0"/>
              <a:buChar char="•"/>
            </a:pPr>
            <a:r>
              <a:rPr lang="en-US" dirty="0"/>
              <a:t>Support of the patient and family—providing patients and families with honest and transparent information about the event and analysis builds trust in the organization and in the care being provided. This transparency also has the potential of reducing long-term liability costs. </a:t>
            </a:r>
          </a:p>
          <a:p>
            <a:pPr marL="174245" indent="-174245">
              <a:buFont typeface="Arial" panose="020B0604020202020204" pitchFamily="34" charset="0"/>
              <a:buChar char="•"/>
            </a:pPr>
            <a:r>
              <a:rPr lang="en-US" dirty="0"/>
              <a:t>Continuous organizational learning—this allows for identification of contributing factors that led to errors, which can help the organization improve and prevent similar events in the future. </a:t>
            </a:r>
          </a:p>
          <a:p>
            <a:pPr marL="174245" indent="-174245">
              <a:buFont typeface="Arial" panose="020B0604020202020204" pitchFamily="34" charset="0"/>
              <a:buChar char="•"/>
            </a:pPr>
            <a:r>
              <a:rPr lang="en-US" dirty="0"/>
              <a:t>Create solutions—once contributing factors and unrelated hazards are identified, sustainable and effective solutions can be identified and implemented.</a:t>
            </a:r>
          </a:p>
          <a:p>
            <a:pPr marL="174245" indent="-174245">
              <a:buFont typeface="Arial" panose="020B0604020202020204" pitchFamily="34" charset="0"/>
              <a:buChar char="•"/>
            </a:pPr>
            <a:r>
              <a:rPr lang="en-US" dirty="0"/>
              <a:t>Ultimately the new process can have a positive effect on the organization’s safety culture, as shifting to a systems approach to Event Investigation and Analysis supports a Just Culture. </a:t>
            </a:r>
          </a:p>
          <a:p>
            <a:r>
              <a:rPr lang="en-US" dirty="0"/>
              <a:t> </a:t>
            </a:r>
          </a:p>
          <a:p>
            <a:r>
              <a:rPr lang="en-US" dirty="0"/>
              <a:t>In the next module, we will discuss the Response and Disclosure component of the CANDOR Process.</a:t>
            </a:r>
            <a:r>
              <a:rPr lang="en-US" u="sng" baseline="0" dirty="0" smtClean="0"/>
              <a:t> </a:t>
            </a:r>
            <a:endParaRPr lang="en-US" u="sng" dirty="0"/>
          </a:p>
        </p:txBody>
      </p:sp>
      <p:sp>
        <p:nvSpPr>
          <p:cNvPr id="4" name="Slide Number Placeholder 3"/>
          <p:cNvSpPr>
            <a:spLocks noGrp="1"/>
          </p:cNvSpPr>
          <p:nvPr>
            <p:ph type="sldNum" sz="quarter" idx="10"/>
          </p:nvPr>
        </p:nvSpPr>
        <p:spPr/>
        <p:txBody>
          <a:bodyPr/>
          <a:lstStyle/>
          <a:p>
            <a:fld id="{F4DF5BA8-1223-4895-9730-F2E3BF3B22F0}" type="slidenum">
              <a:rPr lang="en-US" smtClean="0"/>
              <a:t>17</a:t>
            </a:fld>
            <a:endParaRPr lang="en-US" dirty="0"/>
          </a:p>
        </p:txBody>
      </p:sp>
    </p:spTree>
    <p:extLst>
      <p:ext uri="{BB962C8B-B14F-4D97-AF65-F5344CB8AC3E}">
        <p14:creationId xmlns:p14="http://schemas.microsoft.com/office/powerpoint/2010/main" val="21983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F5BA8-1223-4895-9730-F2E3BF3B22F0}" type="slidenum">
              <a:rPr lang="en-US" smtClean="0"/>
              <a:t>18</a:t>
            </a:fld>
            <a:endParaRPr lang="en-US" dirty="0"/>
          </a:p>
        </p:txBody>
      </p:sp>
    </p:spTree>
    <p:extLst>
      <p:ext uri="{BB962C8B-B14F-4D97-AF65-F5344CB8AC3E}">
        <p14:creationId xmlns:p14="http://schemas.microsoft.com/office/powerpoint/2010/main" val="231385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At the end of this module, the learner will be able to:</a:t>
            </a:r>
          </a:p>
          <a:p>
            <a:pPr marL="174245" indent="-174245">
              <a:buFont typeface="Arial" panose="020B0604020202020204" pitchFamily="34" charset="0"/>
              <a:buChar char="•"/>
            </a:pPr>
            <a:r>
              <a:rPr lang="en-US" dirty="0"/>
              <a:t>Define the key elements of a timely and comprehensive event reporting system.</a:t>
            </a:r>
          </a:p>
          <a:p>
            <a:pPr marL="174245" indent="-174245">
              <a:buFont typeface="Arial" panose="020B0604020202020204" pitchFamily="34" charset="0"/>
              <a:buChar char="•"/>
            </a:pPr>
            <a:r>
              <a:rPr lang="en-US" dirty="0"/>
              <a:t>Define the process of a timely and efficient event investigation.</a:t>
            </a:r>
          </a:p>
          <a:p>
            <a:pPr marL="174245" indent="-174245">
              <a:buFont typeface="Arial" panose="020B0604020202020204" pitchFamily="34" charset="0"/>
              <a:buChar char="•"/>
            </a:pPr>
            <a:r>
              <a:rPr lang="en-US" dirty="0"/>
              <a:t>Identify the key components of an effective event analysis.</a:t>
            </a:r>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0567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identification and reporting of a CANDOR event initiates the CANDOR process and is a key foundational element of the CANDOR process. The goal for an organization implementing the CANDOR process is to increase the reporting of patient harm events. When a patient harm event occurs, rapid and timely reporting and comprehensive documentation of the details of the event are imperative. </a:t>
            </a:r>
          </a:p>
          <a:p>
            <a:r>
              <a:rPr lang="en-US" dirty="0"/>
              <a:t> </a:t>
            </a:r>
          </a:p>
          <a:p>
            <a:r>
              <a:rPr lang="en-US" dirty="0"/>
              <a:t>Ask the group to think about the organization’s current event reporting process. Do they believe the organization is aware of all the patient harm events? Have they heard of events that should have been reported but were not reported?</a:t>
            </a:r>
          </a:p>
          <a:p>
            <a:r>
              <a:rPr lang="en-US" dirty="0"/>
              <a:t> </a:t>
            </a:r>
          </a:p>
          <a:p>
            <a:r>
              <a:rPr lang="en-US" dirty="0"/>
              <a:t>Event reporting is the trigger for other CANDOR processes and is critical to establishing the CANDOR process within an organization. How an organization receives, manages, and encourages reporting is fundamental to the CANDOR process. This module includes information on the development of a reporting culture and the role of frontline staff and the organization in reporting CANDOR events, as well as information on Event Investigation and Analysis.</a:t>
            </a:r>
            <a:r>
              <a:rPr lang="en-US" dirty="0" smtClean="0"/>
              <a:t> </a:t>
            </a: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4DF5BA8-1223-4895-9730-F2E3BF3B22F0}" type="slidenum">
              <a:rPr lang="en-US" smtClean="0"/>
              <a:t>3</a:t>
            </a:fld>
            <a:endParaRPr lang="en-US" dirty="0"/>
          </a:p>
        </p:txBody>
      </p:sp>
    </p:spTree>
    <p:extLst>
      <p:ext uri="{BB962C8B-B14F-4D97-AF65-F5344CB8AC3E}">
        <p14:creationId xmlns:p14="http://schemas.microsoft.com/office/powerpoint/2010/main" val="67445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a:t>An organization’s event reporting culture significantly impact this step in the CANDOR process. Dr. Lucian </a:t>
            </a:r>
            <a:r>
              <a:rPr lang="en-US" dirty="0" err="1"/>
              <a:t>Leape</a:t>
            </a:r>
            <a:r>
              <a:rPr lang="en-US" dirty="0"/>
              <a:t> stated during testimony before Congress on health care quality improvement that “The single greatest impediment to error prevention in the medical industry is ‘that we punish people for making mistakes’.”</a:t>
            </a:r>
          </a:p>
          <a:p>
            <a:r>
              <a:rPr lang="en-US" dirty="0"/>
              <a:t> </a:t>
            </a:r>
          </a:p>
          <a:p>
            <a:r>
              <a:rPr lang="en-US" dirty="0"/>
              <a:t>ASK: </a:t>
            </a:r>
          </a:p>
          <a:p>
            <a:r>
              <a:rPr lang="en-US" dirty="0"/>
              <a:t>How would you describe the organization’s culture relative to blame or responsibility for errors? How does the culture support or inhibit disclosing information to staff, patients, and families when a patient harm event occurs?</a:t>
            </a:r>
          </a:p>
          <a:p>
            <a:r>
              <a:rPr lang="en-US" dirty="0"/>
              <a:t> </a:t>
            </a:r>
          </a:p>
          <a:p>
            <a:r>
              <a:rPr lang="en-US" dirty="0"/>
              <a:t>No one wants to hurt patients. Many health care systems reinforce a focus on individual behaviors designed to prevent mistakes and fail to recognize the impact of faulty systems, processes, and conditions that lead people to make mistakes. Approaches that focus on punishing individuals instead of changing systems provide strong incentives for people to report only those errors they cannot hide. </a:t>
            </a:r>
          </a:p>
          <a:p>
            <a:r>
              <a:rPr lang="en-US" dirty="0"/>
              <a:t> </a:t>
            </a:r>
          </a:p>
          <a:p>
            <a:r>
              <a:rPr lang="en-US" dirty="0"/>
              <a:t>A culture of blame does not encourage event reporting and can inhibit individual and system-wide performance improvement in patient safety. A Just Culture supports disclosure and learning from errors and encourages viewing every event as an opportunity to learn how to improve system performance relative to patient safety. The CANDOR Event Reporting process is supported by a culture of safety.</a:t>
            </a:r>
          </a:p>
          <a:p>
            <a:pPr>
              <a:spcBef>
                <a:spcPct val="0"/>
              </a:spcBef>
            </a:pPr>
            <a:endParaRPr lang="en-US" dirty="0" smtClean="0"/>
          </a:p>
          <a:p>
            <a:pPr>
              <a:spcBef>
                <a:spcPct val="0"/>
              </a:spcBef>
            </a:pPr>
            <a:endParaRPr lang="en-US" dirty="0"/>
          </a:p>
        </p:txBody>
      </p:sp>
      <p:sp>
        <p:nvSpPr>
          <p:cNvPr id="4" name="Slide Number Placeholder 3"/>
          <p:cNvSpPr>
            <a:spLocks noGrp="1"/>
          </p:cNvSpPr>
          <p:nvPr>
            <p:ph type="sldNum" sz="quarter" idx="10"/>
          </p:nvPr>
        </p:nvSpPr>
        <p:spPr/>
        <p:txBody>
          <a:bodyPr/>
          <a:lstStyle/>
          <a:p>
            <a:fld id="{A56AA90F-62D7-4E04-9400-A6955967692E}" type="slidenum">
              <a:rPr lang="en-US" smtClean="0"/>
              <a:pPr/>
              <a:t>4</a:t>
            </a:fld>
            <a:endParaRPr lang="en-US" dirty="0"/>
          </a:p>
        </p:txBody>
      </p:sp>
    </p:spTree>
    <p:extLst>
      <p:ext uri="{BB962C8B-B14F-4D97-AF65-F5344CB8AC3E}">
        <p14:creationId xmlns:p14="http://schemas.microsoft.com/office/powerpoint/2010/main" val="358147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266671"/>
            <a:ext cx="5563870" cy="4654550"/>
          </a:xfrm>
        </p:spPr>
        <p:txBody>
          <a:bodyPr/>
          <a:lstStyle/>
          <a:p>
            <a:r>
              <a:rPr lang="en-US" dirty="0"/>
              <a:t>A timely, comprehensive, and supportive event reporting system can positively impact an organization’s culture of safety. Key elements of an effective event reporting system include the following:  </a:t>
            </a:r>
          </a:p>
          <a:p>
            <a:pPr marL="174245" indent="-174245">
              <a:buFont typeface="Arial" panose="020B0604020202020204" pitchFamily="34" charset="0"/>
              <a:buChar char="•"/>
            </a:pPr>
            <a:r>
              <a:rPr lang="en-US" dirty="0"/>
              <a:t>Supporting a rapid response to harm events, including the rapid response of the CANDOR Response Team to the location of the event.</a:t>
            </a:r>
          </a:p>
          <a:p>
            <a:pPr marL="174245" indent="-174245">
              <a:buFont typeface="Arial" panose="020B0604020202020204" pitchFamily="34" charset="0"/>
              <a:buChar char="•"/>
            </a:pPr>
            <a:r>
              <a:rPr lang="en-US" dirty="0"/>
              <a:t>Engaging all staff and providers as soon as possible following the event to secure their unique and valuable information on the event.</a:t>
            </a:r>
          </a:p>
          <a:p>
            <a:pPr marL="174245" indent="-174245">
              <a:buFont typeface="Arial" panose="020B0604020202020204" pitchFamily="34" charset="0"/>
              <a:buChar char="•"/>
            </a:pPr>
            <a:r>
              <a:rPr lang="en-US" dirty="0"/>
              <a:t>Engaging patients and family members as soon as possible following the event to secure their unique and valuable information on the event.</a:t>
            </a:r>
          </a:p>
          <a:p>
            <a:pPr marL="174245" indent="-174245">
              <a:buFont typeface="Arial" panose="020B0604020202020204" pitchFamily="34" charset="0"/>
              <a:buChar char="•"/>
            </a:pPr>
            <a:r>
              <a:rPr lang="en-US" dirty="0"/>
              <a:t>Allowing immediate, anonymous, and confidential reporting and input from frontline staff and providers. This element supports the creation of just culture.</a:t>
            </a:r>
          </a:p>
          <a:p>
            <a:pPr marL="174245" indent="-174245">
              <a:buFont typeface="Arial" panose="020B0604020202020204" pitchFamily="34" charset="0"/>
              <a:buChar char="•"/>
            </a:pPr>
            <a:r>
              <a:rPr lang="en-US" dirty="0"/>
              <a:t>Protecting the organization to ensure the event analysis is not discoverable during a potential lawsuit. This protection should be included in the organization’s policy on Event Investigation and Analysis to meet protections as allowed by State and Federal statutes. </a:t>
            </a:r>
          </a:p>
          <a:p>
            <a:pPr marL="174245" indent="-174245">
              <a:buFont typeface="Arial" panose="020B0604020202020204" pitchFamily="34" charset="0"/>
              <a:buChar char="•"/>
            </a:pPr>
            <a:r>
              <a:rPr lang="en-US" dirty="0"/>
              <a:t>Providing immediate and ongoing feedback to those who reported the event to help staff feel part of the process and the solutions. </a:t>
            </a:r>
          </a:p>
          <a:p>
            <a:pPr marL="174245" indent="-174245">
              <a:buFont typeface="Arial" panose="020B0604020202020204" pitchFamily="34" charset="0"/>
              <a:buChar char="•"/>
            </a:pPr>
            <a:r>
              <a:rPr lang="en-US" dirty="0"/>
              <a:t>Protecting patients from future harm, since the organization has a process to ensure continuous learning to prevent future harm events.</a:t>
            </a:r>
          </a:p>
          <a:p>
            <a:r>
              <a:rPr lang="en-US" dirty="0"/>
              <a:t> </a:t>
            </a:r>
          </a:p>
          <a:p>
            <a:r>
              <a:rPr lang="en-US" dirty="0"/>
              <a:t>All of these elements support the foundation for a resilient reporting system.</a:t>
            </a:r>
          </a:p>
          <a:p>
            <a:r>
              <a:rPr lang="en-US" dirty="0"/>
              <a:t> </a:t>
            </a:r>
          </a:p>
          <a:p>
            <a:r>
              <a:rPr lang="en-US" dirty="0"/>
              <a:t>ASK:</a:t>
            </a:r>
          </a:p>
          <a:p>
            <a:r>
              <a:rPr lang="en-US" dirty="0"/>
              <a:t>Which of these elements are part of your current event reporting system?</a:t>
            </a:r>
          </a:p>
        </p:txBody>
      </p:sp>
      <p:sp>
        <p:nvSpPr>
          <p:cNvPr id="4" name="Slide Number Placeholder 3"/>
          <p:cNvSpPr>
            <a:spLocks noGrp="1"/>
          </p:cNvSpPr>
          <p:nvPr>
            <p:ph type="sldNum" sz="quarter" idx="10"/>
          </p:nvPr>
        </p:nvSpPr>
        <p:spPr/>
        <p:txBody>
          <a:bodyPr/>
          <a:lstStyle/>
          <a:p>
            <a:fld id="{F4DF5BA8-1223-4895-9730-F2E3BF3B22F0}" type="slidenum">
              <a:rPr lang="en-US" smtClean="0"/>
              <a:t>5</a:t>
            </a:fld>
            <a:endParaRPr lang="en-US" dirty="0"/>
          </a:p>
        </p:txBody>
      </p:sp>
    </p:spTree>
    <p:extLst>
      <p:ext uri="{BB962C8B-B14F-4D97-AF65-F5344CB8AC3E}">
        <p14:creationId xmlns:p14="http://schemas.microsoft.com/office/powerpoint/2010/main" val="415074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reporting should be a component of a larger patient safety system. This diagram demonstrates the various sources of information, other than event reports, that might provide information indicating that a CANDOR event has occurred, including:</a:t>
            </a:r>
          </a:p>
          <a:p>
            <a:pPr marL="174245" indent="-174245">
              <a:buFont typeface="Arial" panose="020B0604020202020204" pitchFamily="34" charset="0"/>
              <a:buChar char="•"/>
            </a:pPr>
            <a:r>
              <a:rPr lang="en-US" dirty="0"/>
              <a:t>Patients: Complaints, HCAHPS scores, letters, claims, consumer reports</a:t>
            </a:r>
          </a:p>
          <a:p>
            <a:pPr marL="174245" indent="-174245">
              <a:buFont typeface="Arial" panose="020B0604020202020204" pitchFamily="34" charset="0"/>
              <a:buChar char="•"/>
            </a:pPr>
            <a:r>
              <a:rPr lang="en-US" dirty="0"/>
              <a:t>Providers: Event reporting system, morbidity and mortality forums, HSOPS surveys </a:t>
            </a:r>
          </a:p>
          <a:p>
            <a:pPr marL="174245" indent="-174245">
              <a:buFont typeface="Arial" panose="020B0604020202020204" pitchFamily="34" charset="0"/>
              <a:buChar char="•"/>
            </a:pPr>
            <a:r>
              <a:rPr lang="en-US" dirty="0"/>
              <a:t>Internal environment: Electronic health record surveillance, peer reviews, event reviews, employee surveys</a:t>
            </a:r>
          </a:p>
          <a:p>
            <a:pPr marL="174245" indent="-174245">
              <a:buFont typeface="Arial" panose="020B0604020202020204" pitchFamily="34" charset="0"/>
              <a:buChar char="•"/>
            </a:pPr>
            <a:r>
              <a:rPr lang="en-US" dirty="0"/>
              <a:t>External environment: FDA device/drug reports, regulatory bodies</a:t>
            </a:r>
          </a:p>
          <a:p>
            <a:r>
              <a:rPr lang="en-US" dirty="0"/>
              <a:t> </a:t>
            </a:r>
          </a:p>
          <a:p>
            <a:r>
              <a:rPr lang="en-US" dirty="0"/>
              <a:t>All of these sources help create a cohesive environment for informing the organization as to whether a CANDOR event may have occurred. </a:t>
            </a:r>
            <a:endParaRPr lang="en-US" dirty="0" smtClean="0"/>
          </a:p>
        </p:txBody>
      </p:sp>
      <p:sp>
        <p:nvSpPr>
          <p:cNvPr id="4" name="Slide Number Placeholder 3"/>
          <p:cNvSpPr>
            <a:spLocks noGrp="1"/>
          </p:cNvSpPr>
          <p:nvPr>
            <p:ph type="sldNum" sz="quarter" idx="10"/>
          </p:nvPr>
        </p:nvSpPr>
        <p:spPr/>
        <p:txBody>
          <a:bodyPr/>
          <a:lstStyle/>
          <a:p>
            <a:fld id="{F4DF5BA8-1223-4895-9730-F2E3BF3B22F0}" type="slidenum">
              <a:rPr lang="en-US" smtClean="0"/>
              <a:t>6</a:t>
            </a:fld>
            <a:endParaRPr lang="en-US" dirty="0"/>
          </a:p>
        </p:txBody>
      </p:sp>
    </p:spTree>
    <p:extLst>
      <p:ext uri="{BB962C8B-B14F-4D97-AF65-F5344CB8AC3E}">
        <p14:creationId xmlns:p14="http://schemas.microsoft.com/office/powerpoint/2010/main" val="125422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44247"/>
            <a:ext cx="5563870" cy="4189095"/>
          </a:xfrm>
        </p:spPr>
        <p:txBody>
          <a:bodyPr/>
          <a:lstStyle/>
          <a:p>
            <a:r>
              <a:rPr lang="en-US" dirty="0"/>
              <a:t>The CANDOR Event Review Checklist helps organizations understand and document all the steps involved in event reporting, including; </a:t>
            </a:r>
          </a:p>
          <a:p>
            <a:pPr marL="174245" indent="-174245">
              <a:buFont typeface="Arial" panose="020B0604020202020204" pitchFamily="34" charset="0"/>
              <a:buChar char="•"/>
            </a:pPr>
            <a:r>
              <a:rPr lang="en-US" dirty="0"/>
              <a:t>How the event was reported.</a:t>
            </a:r>
          </a:p>
          <a:p>
            <a:pPr marL="174245" indent="-174245">
              <a:buFont typeface="Arial" panose="020B0604020202020204" pitchFamily="34" charset="0"/>
              <a:buChar char="•"/>
            </a:pPr>
            <a:r>
              <a:rPr lang="en-US" dirty="0"/>
              <a:t>Initial assessment of the patient.</a:t>
            </a:r>
          </a:p>
          <a:p>
            <a:pPr marL="174245" indent="-174245">
              <a:buFont typeface="Arial" panose="020B0604020202020204" pitchFamily="34" charset="0"/>
              <a:buChar char="•"/>
            </a:pPr>
            <a:r>
              <a:rPr lang="en-US" dirty="0"/>
              <a:t>Notification of the event to the appropriate professional responsible for patient safety events.</a:t>
            </a:r>
          </a:p>
          <a:p>
            <a:pPr marL="174245" indent="-174245">
              <a:buFont typeface="Arial" panose="020B0604020202020204" pitchFamily="34" charset="0"/>
              <a:buChar char="•"/>
            </a:pPr>
            <a:r>
              <a:rPr lang="en-US" dirty="0"/>
              <a:t>Activation of the Care for the Caregiver program.</a:t>
            </a:r>
          </a:p>
          <a:p>
            <a:pPr marL="174245" indent="-174245">
              <a:buFont typeface="Arial" panose="020B0604020202020204" pitchFamily="34" charset="0"/>
              <a:buChar char="•"/>
            </a:pPr>
            <a:r>
              <a:rPr lang="en-US" dirty="0"/>
              <a:t>Collection of evidence at the event location. </a:t>
            </a:r>
          </a:p>
          <a:p>
            <a:r>
              <a:rPr lang="en-US" dirty="0"/>
              <a:t> </a:t>
            </a:r>
          </a:p>
          <a:p>
            <a:r>
              <a:rPr lang="en-US" dirty="0"/>
              <a:t>This checklist also includes information on event investigation and analysis, which will be covered in more detail in the rest of this module.</a:t>
            </a:r>
          </a:p>
          <a:p>
            <a:r>
              <a:rPr lang="en-US" dirty="0"/>
              <a:t> </a:t>
            </a:r>
          </a:p>
          <a:p>
            <a:r>
              <a:rPr lang="en-US" dirty="0"/>
              <a:t>Many organizations implement the best practice of creating a hotline for staff to call when they feel a CANDOR event has occurred or is occurring. This hotline should be available 24 hours a day, 7 days a week, and staffed by the CANDOR Response Team member who understands the organization’s CANDOR process and how to activate the CANDOR system within 30 minutes of receiving the event notification. Other methods of reporting CANDOR events may include in-person reporting.  </a:t>
            </a:r>
          </a:p>
          <a:p>
            <a:r>
              <a:rPr lang="en-US" dirty="0"/>
              <a:t> </a:t>
            </a:r>
          </a:p>
          <a:p>
            <a:r>
              <a:rPr lang="en-US" dirty="0"/>
              <a:t>After initial reporting of the event, the CANDOR Response Team responds to the location of the event and uses the Event Review Checklist to begin the process. Within 60 minutes after a CANDOR event has been identified, an initial disclosure conversation should take place between a designated communicator and the patient and/or family.  See Module 5 to learn more about the Response and Disclosure component of the CANDOR process.</a:t>
            </a:r>
          </a:p>
        </p:txBody>
      </p:sp>
      <p:sp>
        <p:nvSpPr>
          <p:cNvPr id="4" name="Slide Number Placeholder 3"/>
          <p:cNvSpPr>
            <a:spLocks noGrp="1"/>
          </p:cNvSpPr>
          <p:nvPr>
            <p:ph type="sldNum" sz="quarter" idx="10"/>
          </p:nvPr>
        </p:nvSpPr>
        <p:spPr/>
        <p:txBody>
          <a:bodyPr/>
          <a:lstStyle/>
          <a:p>
            <a:fld id="{F4DF5BA8-1223-4895-9730-F2E3BF3B22F0}" type="slidenum">
              <a:rPr lang="en-US" smtClean="0"/>
              <a:t>7</a:t>
            </a:fld>
            <a:endParaRPr lang="en-US" dirty="0"/>
          </a:p>
        </p:txBody>
      </p:sp>
    </p:spTree>
    <p:extLst>
      <p:ext uri="{BB962C8B-B14F-4D97-AF65-F5344CB8AC3E}">
        <p14:creationId xmlns:p14="http://schemas.microsoft.com/office/powerpoint/2010/main" val="241416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8208" y="4266671"/>
            <a:ext cx="5641146" cy="4576974"/>
          </a:xfrm>
        </p:spPr>
        <p:txBody>
          <a:bodyPr/>
          <a:lstStyle/>
          <a:p>
            <a:r>
              <a:rPr lang="en-US" dirty="0"/>
              <a:t>Every organization should prepare all staff to successfully comply with a CANDOR Event Reporting System. Strategies to prepare staff include:</a:t>
            </a:r>
          </a:p>
          <a:p>
            <a:pPr marL="174245" indent="-174245">
              <a:buFont typeface="Arial" panose="020B0604020202020204" pitchFamily="34" charset="0"/>
              <a:buChar char="•"/>
            </a:pPr>
            <a:r>
              <a:rPr lang="en-US" dirty="0"/>
              <a:t>Ensuring that every member of the organization understands how to prepare, and has the ability to submit, a report within the system.</a:t>
            </a:r>
          </a:p>
          <a:p>
            <a:pPr marL="174245" indent="-174245">
              <a:buFont typeface="Arial" panose="020B0604020202020204" pitchFamily="34" charset="0"/>
              <a:buChar char="•"/>
            </a:pPr>
            <a:r>
              <a:rPr lang="en-US" dirty="0"/>
              <a:t>Providing guidance on how to report an event, including requested patient information, where the event took place, a brief event description to prompt Risk Management staff to determine whether it is a CANDOR event, and contact information for followup. The organization should have a mechanism in place to address anonymous reports of harm events.</a:t>
            </a:r>
          </a:p>
          <a:p>
            <a:pPr marL="174245" indent="-174245">
              <a:buFont typeface="Arial" panose="020B0604020202020204" pitchFamily="34" charset="0"/>
              <a:buChar char="•"/>
            </a:pPr>
            <a:r>
              <a:rPr lang="en-US" dirty="0"/>
              <a:t>Conducting training of all frontline staff on event reporting. This training should include general rules of reporting, such as reporting only a factual account of the event, absence of blame or finger pointing, not placing original medical record information in the event reporting system, and keeping reports simple and brief.</a:t>
            </a:r>
          </a:p>
          <a:p>
            <a:r>
              <a:rPr lang="en-US" dirty="0"/>
              <a:t> </a:t>
            </a:r>
          </a:p>
          <a:p>
            <a:r>
              <a:rPr lang="en-US" dirty="0"/>
              <a:t>A resilient, sustainable reporting system provides training to all new hires and periodic updates to existing staff. The system should also include a process for followup and feedback to staff who report events to help staff feel connected not only to the problem, but also the solutions. Risk Management personnel should ensure all parts of the organization are using the event reporting system and reach out to areas that might need additional training and support. Risk Management can also provide ongoing support to managers on the unit(s) where the event occurred. A key component of a successful reporting system includes a mechanism for user feedback that continuously informs leaders of opportunities for improvement in the reporting process.</a:t>
            </a:r>
            <a:endParaRPr lang="en-US" baseline="0" dirty="0" smtClean="0"/>
          </a:p>
        </p:txBody>
      </p:sp>
      <p:sp>
        <p:nvSpPr>
          <p:cNvPr id="4" name="Slide Number Placeholder 3"/>
          <p:cNvSpPr>
            <a:spLocks noGrp="1"/>
          </p:cNvSpPr>
          <p:nvPr>
            <p:ph type="sldNum" sz="quarter" idx="10"/>
          </p:nvPr>
        </p:nvSpPr>
        <p:spPr/>
        <p:txBody>
          <a:bodyPr/>
          <a:lstStyle/>
          <a:p>
            <a:fld id="{F4DF5BA8-1223-4895-9730-F2E3BF3B22F0}" type="slidenum">
              <a:rPr lang="en-US" smtClean="0"/>
              <a:t>8</a:t>
            </a:fld>
            <a:endParaRPr lang="en-US" dirty="0"/>
          </a:p>
        </p:txBody>
      </p:sp>
    </p:spTree>
    <p:extLst>
      <p:ext uri="{BB962C8B-B14F-4D97-AF65-F5344CB8AC3E}">
        <p14:creationId xmlns:p14="http://schemas.microsoft.com/office/powerpoint/2010/main" val="287736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desired outcomes of the CANDOR Event Reporting process include:</a:t>
            </a:r>
          </a:p>
          <a:p>
            <a:pPr marL="174245" indent="-174245">
              <a:buFont typeface="Arial" panose="020B0604020202020204" pitchFamily="34" charset="0"/>
              <a:buChar char="•"/>
            </a:pPr>
            <a:r>
              <a:rPr lang="en-US" dirty="0"/>
              <a:t>Caregiver support, which promotes frontline safety champions during the initial disclosure process and following implementation of the program.</a:t>
            </a:r>
          </a:p>
          <a:p>
            <a:pPr marL="174245" indent="-174245">
              <a:buFont typeface="Arial" panose="020B0604020202020204" pitchFamily="34" charset="0"/>
              <a:buChar char="•"/>
            </a:pPr>
            <a:r>
              <a:rPr lang="en-US" dirty="0"/>
              <a:t>Full and transparent disclosure to the patient and/or family. This is not only the right thing to do, but also improves trust early in the process and has the potential of reducing long-term liability costs. </a:t>
            </a:r>
          </a:p>
          <a:p>
            <a:pPr marL="174245" indent="-174245">
              <a:buFont typeface="Arial" panose="020B0604020202020204" pitchFamily="34" charset="0"/>
              <a:buChar char="•"/>
            </a:pPr>
            <a:r>
              <a:rPr lang="en-US" dirty="0"/>
              <a:t>Continuous organizational learning as a result of identification of contributing factors that might help prevent similar events from happening in the future.</a:t>
            </a:r>
          </a:p>
          <a:p>
            <a:pPr marL="174245" indent="-174245">
              <a:buFont typeface="Arial" panose="020B0604020202020204" pitchFamily="34" charset="0"/>
              <a:buChar char="•"/>
            </a:pPr>
            <a:r>
              <a:rPr lang="en-US" dirty="0"/>
              <a:t>Identification of innovative solutions to prevent similar harm events and related hazardous behaviors or system processes. </a:t>
            </a:r>
          </a:p>
          <a:p>
            <a:pPr marL="174245" indent="-174245">
              <a:buFont typeface="Arial" panose="020B0604020202020204" pitchFamily="34" charset="0"/>
              <a:buChar char="•"/>
            </a:pPr>
            <a:r>
              <a:rPr lang="en-US" dirty="0"/>
              <a:t>Improved culture of safety as a result of open, fair, and just management of individual and system issues. </a:t>
            </a:r>
          </a:p>
          <a:p>
            <a:r>
              <a:rPr lang="en-US" dirty="0"/>
              <a:t> </a:t>
            </a:r>
          </a:p>
          <a:p>
            <a:r>
              <a:rPr lang="en-US" dirty="0"/>
              <a:t>In the remainder of this module, we will discuss Event Investigation and Analysis activities. The way in which Event Investigation and Analysis is managed by teams can significantly impact frontline staff’s perception about the safety culture of the organization.</a:t>
            </a:r>
          </a:p>
        </p:txBody>
      </p:sp>
      <p:sp>
        <p:nvSpPr>
          <p:cNvPr id="4" name="Slide Number Placeholder 3"/>
          <p:cNvSpPr>
            <a:spLocks noGrp="1"/>
          </p:cNvSpPr>
          <p:nvPr>
            <p:ph type="sldNum" sz="quarter" idx="10"/>
          </p:nvPr>
        </p:nvSpPr>
        <p:spPr/>
        <p:txBody>
          <a:bodyPr/>
          <a:lstStyle/>
          <a:p>
            <a:fld id="{F4DF5BA8-1223-4895-9730-F2E3BF3B22F0}" type="slidenum">
              <a:rPr lang="en-US" smtClean="0"/>
              <a:t>9</a:t>
            </a:fld>
            <a:endParaRPr lang="en-US" dirty="0"/>
          </a:p>
        </p:txBody>
      </p:sp>
    </p:spTree>
    <p:extLst>
      <p:ext uri="{BB962C8B-B14F-4D97-AF65-F5344CB8AC3E}">
        <p14:creationId xmlns:p14="http://schemas.microsoft.com/office/powerpoint/2010/main" val="219837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453925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0782B-6ACE-41BD-9E5D-285A1D6AB509}"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741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42DE0-5BF3-4D71-BA62-A5F3EE7A57ED}"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90634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024445-6D08-4363-9134-A8047DEF9B5A}"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6941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2D06D0-555C-40AD-833E-5AE23893211F}"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0584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F705C8-DD40-4739-9FEC-1FF3A20D55C2}"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24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3D7D34-2445-4AC4-95B3-0CDA7C871569}"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024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5A7ABA0-7D6E-447E-8ED9-B2B549146B43}" type="datetime1">
              <a:rPr lang="en-US" smtClean="0">
                <a:solidFill>
                  <a:prstClr val="black">
                    <a:tint val="75000"/>
                  </a:prstClr>
                </a:solidFill>
              </a:rPr>
              <a:t>5/19/2016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220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5C559C-4B3D-4A97-87A0-D3601E3A208E}" type="datetime1">
              <a:rPr lang="en-US" smtClean="0">
                <a:solidFill>
                  <a:prstClr val="black">
                    <a:tint val="75000"/>
                  </a:prstClr>
                </a:solidFill>
              </a:rPr>
              <a:t>5/19/2016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62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AEAE21-12AB-4E0C-A054-B35ABA920676}" type="datetime1">
              <a:rPr lang="en-US" smtClean="0">
                <a:solidFill>
                  <a:prstClr val="black">
                    <a:tint val="75000"/>
                  </a:prstClr>
                </a:solidFill>
              </a:rPr>
              <a:t>5/19/2016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3114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60893E-7232-4E20-83B6-DB079B538042}"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4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F263ED-C333-498F-AA72-68025EACFD00}"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6019800" y="6400800"/>
            <a:ext cx="2895600" cy="365125"/>
          </a:xfrm>
          <a:prstGeom prst="rect">
            <a:avLst/>
          </a:prstGeom>
        </p:spPr>
        <p:txBody>
          <a:bodyPr/>
          <a:lstStyle>
            <a:lvl1pPr>
              <a:defRPr>
                <a:solidFill>
                  <a:schemeClr val="bg1"/>
                </a:solidFill>
              </a:defRPr>
            </a:lvl1pPr>
          </a:lstStyle>
          <a:p>
            <a:pPr algn="r"/>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a:xfrm>
            <a:off x="7000164" y="6400800"/>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2168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FBCCF6-43AD-4294-8E69-957E477D0A29}"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5415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4B73C7-6DCE-4978-A798-0C7B99D1E243}"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802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F12ED2-4EF5-4158-94F1-B5CE85D73952}"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0795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8848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757D29-9CD0-498E-B7F8-A08CCF9F0473}"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5943600" y="6400800"/>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a:xfrm>
            <a:off x="6988791" y="6400800"/>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6729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4E79A3-6970-4FE7-89A2-CF90E2ADCA8A}"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7" name="Slide Number Placeholder 6"/>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3152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1AA3F0-6915-4BE8-8E92-9D75821F0AAF}" type="datetime1">
              <a:rPr lang="en-US" smtClean="0">
                <a:solidFill>
                  <a:prstClr val="black">
                    <a:tint val="75000"/>
                  </a:prstClr>
                </a:solidFill>
              </a:rPr>
              <a:t>5/19/2016</a:t>
            </a:fld>
            <a:endParaRPr lang="en-US" dirty="0">
              <a:solidFill>
                <a:prstClr val="black">
                  <a:tint val="75000"/>
                </a:prstClr>
              </a:solidFill>
            </a:endParaRPr>
          </a:p>
        </p:txBody>
      </p:sp>
      <p:sp>
        <p:nvSpPr>
          <p:cNvPr id="8" name="Footer Placeholder 7"/>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9" name="Slide Number Placeholder 8"/>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27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4F43F8-008A-4F91-AB36-624D12AABB93}" type="datetime1">
              <a:rPr lang="en-US" smtClean="0">
                <a:solidFill>
                  <a:prstClr val="black">
                    <a:tint val="75000"/>
                  </a:prstClr>
                </a:solidFill>
              </a:rPr>
              <a:t>5/19/2016</a:t>
            </a:fld>
            <a:endParaRPr lang="en-US" dirty="0">
              <a:solidFill>
                <a:prstClr val="black">
                  <a:tint val="75000"/>
                </a:prstClr>
              </a:solidFill>
            </a:endParaRPr>
          </a:p>
        </p:txBody>
      </p:sp>
      <p:sp>
        <p:nvSpPr>
          <p:cNvPr id="4" name="Footer Placeholder 3"/>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21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2058FC-46A8-453C-B8F5-19E14F022E9E}" type="datetime1">
              <a:rPr lang="en-US" smtClean="0">
                <a:solidFill>
                  <a:prstClr val="black">
                    <a:tint val="75000"/>
                  </a:prstClr>
                </a:solidFill>
              </a:rPr>
              <a:t>5/19/2016</a:t>
            </a:fld>
            <a:endParaRPr lang="en-US" dirty="0">
              <a:solidFill>
                <a:prstClr val="black">
                  <a:tint val="75000"/>
                </a:prstClr>
              </a:solidFill>
            </a:endParaRPr>
          </a:p>
        </p:txBody>
      </p:sp>
      <p:sp>
        <p:nvSpPr>
          <p:cNvPr id="3" name="Footer Placeholder 2"/>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4" name="Slide Number Placeholder 3"/>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846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36651E-3FB1-4CF3-AD54-5F56C578C86B}"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7" name="Slide Number Placeholder 6"/>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646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C95951-0896-42CF-B199-928C33615E4C}"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4</a:t>
            </a:r>
            <a:endParaRPr lang="en-US" dirty="0">
              <a:solidFill>
                <a:prstClr val="white"/>
              </a:solidFill>
            </a:endParaRPr>
          </a:p>
        </p:txBody>
      </p:sp>
      <p:sp>
        <p:nvSpPr>
          <p:cNvPr id="7" name="Slide Number Placeholder 6"/>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82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t="88000"/>
          <a:stretch/>
        </p:blipFill>
        <p:spPr>
          <a:xfrm>
            <a:off x="-3958" y="6096000"/>
            <a:ext cx="9144000" cy="762000"/>
          </a:xfrm>
          <a:prstGeom prst="rect">
            <a:avLst/>
          </a:prstGeom>
        </p:spPr>
      </p:pic>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74635"/>
          <a:stretch/>
        </p:blipFill>
        <p:spPr>
          <a:xfrm>
            <a:off x="0" y="0"/>
            <a:ext cx="9150096"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0943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spcBef>
          <a:spcPct val="0"/>
        </a:spcBef>
        <a:buNone/>
        <a:defRPr sz="40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95923" y="6456784"/>
            <a:ext cx="2648077" cy="401216"/>
          </a:xfrm>
          <a:prstGeom prst="rect">
            <a:avLst/>
          </a:prstGeom>
        </p:spPr>
      </p:pic>
      <p:pic>
        <p:nvPicPr>
          <p:cNvPr id="7" name="Picture 6"/>
          <p:cNvPicPr>
            <a:picLocks noChangeAspect="1"/>
          </p:cNvPicPr>
          <p:nvPr userDrawn="1"/>
        </p:nvPicPr>
        <p:blipFill rotWithShape="1">
          <a:blip r:embed="rId15">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620000" y="6498562"/>
            <a:ext cx="1065662" cy="359438"/>
          </a:xfrm>
          <a:prstGeom prst="rect">
            <a:avLst/>
          </a:prstGeom>
        </p:spPr>
        <p:txBody>
          <a:bodyPr vert="horz" lIns="91440" tIns="45720" rIns="91440" bIns="45720" rtlCol="0" anchor="b"/>
          <a:lstStyle>
            <a:lvl1pPr algn="r">
              <a:defRPr sz="12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4"/>
          </p:nvPr>
        </p:nvSpPr>
        <p:spPr>
          <a:xfrm>
            <a:off x="8686800" y="6498562"/>
            <a:ext cx="449842" cy="365125"/>
          </a:xfrm>
          <a:prstGeom prst="rect">
            <a:avLst/>
          </a:prstGeom>
        </p:spPr>
        <p:txBody>
          <a:bodyPr vert="horz" lIns="91440" tIns="45720" rIns="91440" bIns="45720" rtlCol="0" anchor="b"/>
          <a:lstStyle>
            <a:lvl1pPr algn="r">
              <a:defRPr sz="1200">
                <a:solidFill>
                  <a:schemeClr val="bg1"/>
                </a:solidFill>
                <a:latin typeface="Arial" panose="020B0604020202020204" pitchFamily="34" charset="0"/>
                <a:cs typeface="Arial" panose="020B0604020202020204" pitchFamily="34" charset="0"/>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4386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defTabSz="914400" rtl="0" eaLnBrk="1" latinLnBrk="0" hangingPunct="1">
        <a:spcBef>
          <a:spcPct val="0"/>
        </a:spcBef>
        <a:buNone/>
        <a:defRPr sz="40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modules/apply/index.htm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content.healthaffairs.org/content/33/1/20.lon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bulletin.facs.org/2013/03/michigans-early-disclosu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modules/apply/index.html" TargetMode="External"/><Relationship Id="rId7" Type="http://schemas.openxmlformats.org/officeDocument/2006/relationships/hyperlink" Target="http://bulletin.facs.org/2013/03/michigans-early-disclosur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content.healthaffairs.org/content/33/1/20.full.pdf+html" TargetMode="External"/><Relationship Id="rId5" Type="http://schemas.openxmlformats.org/officeDocument/2006/relationships/hyperlink" Target="http://patientfamilyengagement.org/#sthash.HZNslZP1.WpGsc2si.dpuf" TargetMode="External"/><Relationship Id="rId4" Type="http://schemas.openxmlformats.org/officeDocument/2006/relationships/hyperlink" Target="http://www.ahrq.gov/professionals/systems/hospital/engagingfamil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fontScale="90000"/>
          </a:bodyPr>
          <a:lstStyle/>
          <a:p>
            <a:r>
              <a:rPr lang="en-US" sz="3600" b="1" dirty="0"/>
              <a:t>Communication and Optimal Resolution </a:t>
            </a:r>
            <a:br>
              <a:rPr lang="en-US" sz="3600" b="1" dirty="0"/>
            </a:br>
            <a:r>
              <a:rPr lang="en-US" sz="4400" b="1" dirty="0"/>
              <a:t>(CANDOR) </a:t>
            </a:r>
            <a:br>
              <a:rPr lang="en-US" sz="4400" b="1" dirty="0"/>
            </a:br>
            <a:r>
              <a:rPr lang="en-US" sz="4400" b="1" dirty="0"/>
              <a:t>Toolkit</a:t>
            </a:r>
          </a:p>
        </p:txBody>
      </p:sp>
      <p:sp>
        <p:nvSpPr>
          <p:cNvPr id="3" name="Subtitle 2"/>
          <p:cNvSpPr>
            <a:spLocks noGrp="1"/>
          </p:cNvSpPr>
          <p:nvPr>
            <p:ph type="subTitle" idx="1"/>
          </p:nvPr>
        </p:nvSpPr>
        <p:spPr/>
        <p:txBody>
          <a:bodyPr>
            <a:normAutofit/>
          </a:bodyPr>
          <a:lstStyle/>
          <a:p>
            <a:r>
              <a:rPr lang="en-US" dirty="0" smtClean="0"/>
              <a:t>Module 4: Event Reporting, </a:t>
            </a:r>
            <a:br>
              <a:rPr lang="en-US" dirty="0" smtClean="0"/>
            </a:br>
            <a:r>
              <a:rPr lang="en-US" dirty="0" smtClean="0"/>
              <a:t>Event</a:t>
            </a:r>
            <a:r>
              <a:rPr lang="en-US" baseline="0" dirty="0" smtClean="0"/>
              <a:t> Investigation and Analysis</a:t>
            </a:r>
            <a:endParaRPr lang="en-US" dirty="0"/>
          </a:p>
        </p:txBody>
      </p:sp>
    </p:spTree>
    <p:extLst>
      <p:ext uri="{BB962C8B-B14F-4D97-AF65-F5344CB8AC3E}">
        <p14:creationId xmlns:p14="http://schemas.microsoft.com/office/powerpoint/2010/main" val="3000646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Event Investigation and Analysis</a:t>
            </a:r>
            <a:endParaRPr lang="en-US" sz="3600"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10</a:t>
            </a:fld>
            <a:endParaRPr lang="en-US" dirty="0">
              <a:solidFill>
                <a:prstClr val="white"/>
              </a:solidFill>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8600" y="914400"/>
            <a:ext cx="8610600" cy="5531305"/>
          </a:xfrm>
        </p:spPr>
      </p:pic>
    </p:spTree>
    <p:extLst>
      <p:ext uri="{BB962C8B-B14F-4D97-AF65-F5344CB8AC3E}">
        <p14:creationId xmlns:p14="http://schemas.microsoft.com/office/powerpoint/2010/main" val="386934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6642" cy="889231"/>
          </a:xfrm>
        </p:spPr>
        <p:txBody>
          <a:bodyPr>
            <a:noAutofit/>
          </a:bodyPr>
          <a:lstStyle/>
          <a:p>
            <a:r>
              <a:rPr lang="en-US" sz="3600" dirty="0"/>
              <a:t>Setting the Stage for Event Investigation</a:t>
            </a:r>
          </a:p>
        </p:txBody>
      </p:sp>
      <p:pic>
        <p:nvPicPr>
          <p:cNvPr id="1026" name="Picture 2" descr="A CANDOR Event is an event in which patient harm has actually occurred. Near misses and conditions in which patient harm could potentially occur are important and deserve attention, but they are not CANDOR event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374989" y="1887271"/>
            <a:ext cx="4361297" cy="403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11</a:t>
            </a:fld>
            <a:endParaRPr lang="en-US" dirty="0">
              <a:solidFill>
                <a:prstClr val="white"/>
              </a:solidFill>
            </a:endParaRPr>
          </a:p>
        </p:txBody>
      </p:sp>
      <p:sp>
        <p:nvSpPr>
          <p:cNvPr id="6" name="TextBox 5"/>
          <p:cNvSpPr txBox="1"/>
          <p:nvPr/>
        </p:nvSpPr>
        <p:spPr>
          <a:xfrm>
            <a:off x="3990202" y="2366307"/>
            <a:ext cx="1208505" cy="707886"/>
          </a:xfrm>
          <a:prstGeom prst="rect">
            <a:avLst/>
          </a:prstGeom>
          <a:noFill/>
        </p:spPr>
        <p:txBody>
          <a:bodyPr wrap="square" rtlCol="0">
            <a:spAutoFit/>
          </a:bodyPr>
          <a:lstStyle/>
          <a:p>
            <a:r>
              <a:rPr lang="en-US" sz="2000" b="1" dirty="0" smtClean="0"/>
              <a:t>CANDOR Event</a:t>
            </a:r>
            <a:endParaRPr lang="en-US" sz="2000" b="1" dirty="0"/>
          </a:p>
        </p:txBody>
      </p:sp>
      <p:sp>
        <p:nvSpPr>
          <p:cNvPr id="7" name="TextBox 6"/>
          <p:cNvSpPr txBox="1"/>
          <p:nvPr/>
        </p:nvSpPr>
        <p:spPr>
          <a:xfrm>
            <a:off x="3668765" y="3115136"/>
            <a:ext cx="1888223" cy="400110"/>
          </a:xfrm>
          <a:prstGeom prst="rect">
            <a:avLst/>
          </a:prstGeom>
          <a:noFill/>
        </p:spPr>
        <p:txBody>
          <a:bodyPr wrap="square" rtlCol="0" anchor="ctr">
            <a:spAutoFit/>
          </a:bodyPr>
          <a:lstStyle/>
          <a:p>
            <a:r>
              <a:rPr lang="en-US" sz="2000" b="1" dirty="0" smtClean="0"/>
              <a:t>No Harm Event</a:t>
            </a:r>
            <a:endParaRPr lang="en-US" sz="2000" b="1" dirty="0"/>
          </a:p>
        </p:txBody>
      </p:sp>
      <p:sp>
        <p:nvSpPr>
          <p:cNvPr id="8" name="TextBox 7"/>
          <p:cNvSpPr txBox="1"/>
          <p:nvPr/>
        </p:nvSpPr>
        <p:spPr>
          <a:xfrm>
            <a:off x="3936371" y="3706375"/>
            <a:ext cx="1322339" cy="400110"/>
          </a:xfrm>
          <a:prstGeom prst="rect">
            <a:avLst/>
          </a:prstGeom>
          <a:noFill/>
        </p:spPr>
        <p:txBody>
          <a:bodyPr wrap="square" rtlCol="0">
            <a:spAutoFit/>
          </a:bodyPr>
          <a:lstStyle/>
          <a:p>
            <a:r>
              <a:rPr lang="en-US" sz="2000" b="1" dirty="0" smtClean="0"/>
              <a:t>Near Miss</a:t>
            </a:r>
            <a:endParaRPr lang="en-US" sz="2000" b="1" dirty="0"/>
          </a:p>
        </p:txBody>
      </p:sp>
      <p:sp>
        <p:nvSpPr>
          <p:cNvPr id="9" name="TextBox 8"/>
          <p:cNvSpPr txBox="1"/>
          <p:nvPr/>
        </p:nvSpPr>
        <p:spPr>
          <a:xfrm>
            <a:off x="3500065" y="4245563"/>
            <a:ext cx="2244959" cy="400110"/>
          </a:xfrm>
          <a:prstGeom prst="rect">
            <a:avLst/>
          </a:prstGeom>
          <a:noFill/>
        </p:spPr>
        <p:txBody>
          <a:bodyPr wrap="square" rtlCol="0">
            <a:spAutoFit/>
          </a:bodyPr>
          <a:lstStyle/>
          <a:p>
            <a:r>
              <a:rPr lang="en-US" sz="2000" b="1" dirty="0" smtClean="0"/>
              <a:t>Unsafe Conditions</a:t>
            </a:r>
            <a:endParaRPr lang="en-US" sz="2000" b="1" dirty="0"/>
          </a:p>
        </p:txBody>
      </p:sp>
      <p:sp>
        <p:nvSpPr>
          <p:cNvPr id="10" name="TextBox 9"/>
          <p:cNvSpPr txBox="1"/>
          <p:nvPr/>
        </p:nvSpPr>
        <p:spPr>
          <a:xfrm>
            <a:off x="2390003" y="1887271"/>
            <a:ext cx="1289072" cy="923330"/>
          </a:xfrm>
          <a:prstGeom prst="rect">
            <a:avLst/>
          </a:prstGeom>
          <a:noFill/>
        </p:spPr>
        <p:txBody>
          <a:bodyPr wrap="square" rtlCol="0">
            <a:spAutoFit/>
          </a:bodyPr>
          <a:lstStyle/>
          <a:p>
            <a:r>
              <a:rPr lang="en-US" dirty="0" smtClean="0"/>
              <a:t>Actual Harm to Patient</a:t>
            </a:r>
            <a:endParaRPr lang="en-US" dirty="0"/>
          </a:p>
        </p:txBody>
      </p:sp>
      <p:sp>
        <p:nvSpPr>
          <p:cNvPr id="12" name="TextBox 11"/>
          <p:cNvSpPr txBox="1"/>
          <p:nvPr/>
        </p:nvSpPr>
        <p:spPr>
          <a:xfrm>
            <a:off x="5568928" y="4724400"/>
            <a:ext cx="1289072" cy="923330"/>
          </a:xfrm>
          <a:prstGeom prst="rect">
            <a:avLst/>
          </a:prstGeom>
          <a:noFill/>
        </p:spPr>
        <p:txBody>
          <a:bodyPr wrap="square" rtlCol="0">
            <a:spAutoFit/>
          </a:bodyPr>
          <a:lstStyle/>
          <a:p>
            <a:r>
              <a:rPr lang="en-US" dirty="0" smtClean="0"/>
              <a:t>Potential Harm to Patient</a:t>
            </a:r>
            <a:endParaRPr lang="en-US" dirty="0"/>
          </a:p>
        </p:txBody>
      </p:sp>
    </p:spTree>
    <p:extLst>
      <p:ext uri="{BB962C8B-B14F-4D97-AF65-F5344CB8AC3E}">
        <p14:creationId xmlns:p14="http://schemas.microsoft.com/office/powerpoint/2010/main" val="258172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System And Individual Accountability</a:t>
            </a:r>
            <a:r>
              <a:rPr lang="en-US" baseline="30000" dirty="0" smtClean="0"/>
              <a:t>2</a:t>
            </a:r>
            <a:endParaRPr lang="en-US" dirty="0"/>
          </a:p>
        </p:txBody>
      </p:sp>
      <p:sp>
        <p:nvSpPr>
          <p:cNvPr id="5" name="Footer Placeholder 4"/>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125894D6-8D97-4F5F-8FE9-35CAB6BDE8B4}" type="slidenum">
              <a:rPr lang="en-US" smtClean="0">
                <a:solidFill>
                  <a:prstClr val="white"/>
                </a:solidFill>
              </a:rPr>
              <a:pPr/>
              <a:t>12</a:t>
            </a:fld>
            <a:endParaRPr lang="en-US" dirty="0">
              <a:solidFill>
                <a:prstClr val="white"/>
              </a:solidFill>
            </a:endParaRPr>
          </a:p>
        </p:txBody>
      </p:sp>
      <p:sp>
        <p:nvSpPr>
          <p:cNvPr id="13" name="Content Placeholder 12"/>
          <p:cNvSpPr>
            <a:spLocks noGrp="1"/>
          </p:cNvSpPr>
          <p:nvPr>
            <p:ph idx="1"/>
          </p:nvPr>
        </p:nvSpPr>
        <p:spPr/>
        <p:txBody>
          <a:bodyPr>
            <a:normAutofit/>
          </a:bodyPr>
          <a:lstStyle/>
          <a:p>
            <a:r>
              <a:rPr lang="en-US" dirty="0" smtClean="0"/>
              <a:t>Why did the event happen? How prevalent are the behaviors associated with the event?</a:t>
            </a:r>
          </a:p>
          <a:p>
            <a:r>
              <a:rPr lang="en-US" dirty="0" smtClean="0"/>
              <a:t>System accountability </a:t>
            </a:r>
          </a:p>
          <a:p>
            <a:pPr lvl="1"/>
            <a:r>
              <a:rPr lang="en-US" dirty="0" smtClean="0"/>
              <a:t>Processes, policies</a:t>
            </a:r>
          </a:p>
          <a:p>
            <a:pPr lvl="1"/>
            <a:r>
              <a:rPr lang="en-US" dirty="0" smtClean="0"/>
              <a:t>Prevention mechanisms</a:t>
            </a:r>
          </a:p>
          <a:p>
            <a:r>
              <a:rPr lang="en-US" dirty="0" smtClean="0"/>
              <a:t>Individual accountability</a:t>
            </a:r>
          </a:p>
          <a:p>
            <a:pPr lvl="1"/>
            <a:r>
              <a:rPr lang="en-US" dirty="0" smtClean="0"/>
              <a:t>At-risk behaviors</a:t>
            </a:r>
          </a:p>
          <a:p>
            <a:pPr lvl="1"/>
            <a:r>
              <a:rPr lang="en-US" dirty="0" smtClean="0"/>
              <a:t>Performance factors</a:t>
            </a:r>
          </a:p>
        </p:txBody>
      </p:sp>
      <p:sp>
        <p:nvSpPr>
          <p:cNvPr id="8" name="TextBox 7"/>
          <p:cNvSpPr txBox="1"/>
          <p:nvPr/>
        </p:nvSpPr>
        <p:spPr>
          <a:xfrm>
            <a:off x="457200" y="5817493"/>
            <a:ext cx="7696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i="1" dirty="0" smtClean="0">
                <a:hlinkClick r:id="rId3"/>
              </a:rPr>
              <a:t>Additional Resource: </a:t>
            </a:r>
            <a:r>
              <a:rPr lang="en-US" sz="2000" dirty="0" smtClean="0">
                <a:hlinkClick r:id="rId3"/>
              </a:rPr>
              <a:t>AHRQ </a:t>
            </a:r>
            <a:r>
              <a:rPr lang="en-US" sz="2000" dirty="0">
                <a:hlinkClick r:id="rId3"/>
              </a:rPr>
              <a:t>CUSP </a:t>
            </a:r>
            <a:r>
              <a:rPr lang="en-US" sz="2000" dirty="0" smtClean="0">
                <a:hlinkClick r:id="rId3"/>
              </a:rPr>
              <a:t>Toolkit  - Apply CUSP</a:t>
            </a:r>
            <a:endParaRPr lang="en-US" sz="2000" dirty="0"/>
          </a:p>
        </p:txBody>
      </p:sp>
    </p:spTree>
    <p:extLst>
      <p:ext uri="{BB962C8B-B14F-4D97-AF65-F5344CB8AC3E}">
        <p14:creationId xmlns:p14="http://schemas.microsoft.com/office/powerpoint/2010/main" val="3463509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Traditional Event Investigation and </a:t>
            </a:r>
            <a:br>
              <a:rPr lang="en-US" sz="3200" dirty="0" smtClean="0"/>
            </a:br>
            <a:r>
              <a:rPr lang="en-US" sz="3200" dirty="0" smtClean="0"/>
              <a:t>Analysis Process</a:t>
            </a:r>
            <a:endParaRPr lang="en-US" sz="3200" dirty="0"/>
          </a:p>
        </p:txBody>
      </p:sp>
      <p:graphicFrame>
        <p:nvGraphicFramePr>
          <p:cNvPr id="6" name="Content Placeholder 5" descr="This is a diagram showing the traditional event investigation and analysis process. After the event, the root cause analysis team meets, where they determine root causes, assign a solution to each cause, and assign the person responsbile. Finally, the team sends a report to leadership and the board, they follow up 6 weeks later to ensure compliance, and then the case is closed. "/>
          <p:cNvGraphicFramePr>
            <a:graphicFrameLocks noGrp="1"/>
          </p:cNvGraphicFramePr>
          <p:nvPr>
            <p:ph idx="1"/>
            <p:extLst>
              <p:ext uri="{D42A27DB-BD31-4B8C-83A1-F6EECF244321}">
                <p14:modId xmlns:p14="http://schemas.microsoft.com/office/powerpoint/2010/main" val="686638506"/>
              </p:ext>
            </p:extLst>
          </p:nvPr>
        </p:nvGraphicFramePr>
        <p:xfrm>
          <a:off x="152400" y="990600"/>
          <a:ext cx="8763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2531695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CANDOR Process for </a:t>
            </a:r>
            <a:br>
              <a:rPr lang="en-US" sz="3200" dirty="0" smtClean="0"/>
            </a:br>
            <a:r>
              <a:rPr lang="en-US" sz="3200" dirty="0" smtClean="0"/>
              <a:t>Event Investigation and Analysis </a:t>
            </a:r>
            <a:endParaRPr lang="en-US" sz="3200"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14</a:t>
            </a:fld>
            <a:endParaRPr lang="en-US" dirty="0">
              <a:solidFill>
                <a:prstClr val="white"/>
              </a:solidFill>
            </a:endParaRPr>
          </a:p>
        </p:txBody>
      </p:sp>
      <p:graphicFrame>
        <p:nvGraphicFramePr>
          <p:cNvPr id="9" name="Content Placeholder 8" descr="This is a diagram of the CANDOR process for event investigation and analysis. After the event occurs, there is an in-depth revirew, followed by a confirmation and consensus meeting. Next a solutions meeting is convened and follow-up occurs." title="CANDOR Process for Event Investigation and Analysis"/>
          <p:cNvGraphicFramePr>
            <a:graphicFrameLocks noGrp="1"/>
          </p:cNvGraphicFramePr>
          <p:nvPr>
            <p:ph idx="1"/>
            <p:extLst>
              <p:ext uri="{D42A27DB-BD31-4B8C-83A1-F6EECF244321}">
                <p14:modId xmlns:p14="http://schemas.microsoft.com/office/powerpoint/2010/main" val="894205176"/>
              </p:ext>
            </p:extLst>
          </p:nvPr>
        </p:nvGraphicFramePr>
        <p:xfrm>
          <a:off x="304800" y="886326"/>
          <a:ext cx="8534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descr="After a CANDOR event occurs, within 72 hours after the event, the CANDOR Response Team should be activated, a preliminary review should be performed, and the scene should be inspected. Within 30 to 45 business days after the event, an in-depth review, confirmation and consensus meeting, and a solutions meeting should all occur. Follow-up should occur at 30 days, 60 days, and 90 days post-event."/>
          <p:cNvGrpSpPr/>
          <p:nvPr/>
        </p:nvGrpSpPr>
        <p:grpSpPr>
          <a:xfrm>
            <a:off x="304800" y="5105400"/>
            <a:ext cx="8458200" cy="981509"/>
            <a:chOff x="304800" y="5105400"/>
            <a:chExt cx="8458200" cy="981509"/>
          </a:xfrm>
        </p:grpSpPr>
        <p:sp>
          <p:nvSpPr>
            <p:cNvPr id="3" name="Rectangle 2"/>
            <p:cNvSpPr/>
            <p:nvPr/>
          </p:nvSpPr>
          <p:spPr>
            <a:xfrm>
              <a:off x="7620000" y="5255912"/>
              <a:ext cx="1143000" cy="830997"/>
            </a:xfrm>
            <a:prstGeom prst="rect">
              <a:avLst/>
            </a:prstGeom>
          </p:spPr>
          <p:txBody>
            <a:bodyPr wrap="square">
              <a:spAutoFit/>
            </a:bodyPr>
            <a:lstStyle/>
            <a:p>
              <a:pPr marL="176212" lvl="0"/>
              <a:r>
                <a:rPr lang="en-US" sz="1200" dirty="0" smtClean="0">
                  <a:latin typeface="Arial"/>
                  <a:cs typeface="Arial"/>
                </a:rPr>
                <a:t>Occurs at:</a:t>
              </a:r>
            </a:p>
            <a:p>
              <a:pPr marL="285750" lvl="0" indent="-109538">
                <a:buFont typeface="Arial" panose="020B0604020202020204" pitchFamily="34" charset="0"/>
                <a:buChar char="•"/>
              </a:pPr>
              <a:r>
                <a:rPr lang="en-US" sz="1200" dirty="0" smtClean="0">
                  <a:latin typeface="Arial"/>
                  <a:cs typeface="Arial"/>
                </a:rPr>
                <a:t>30 </a:t>
              </a:r>
              <a:r>
                <a:rPr lang="en-US" sz="1200" dirty="0">
                  <a:latin typeface="Arial"/>
                  <a:cs typeface="Arial"/>
                </a:rPr>
                <a:t>days</a:t>
              </a:r>
            </a:p>
            <a:p>
              <a:pPr marL="285750" lvl="0" indent="-109538">
                <a:buFont typeface="Arial" panose="020B0604020202020204" pitchFamily="34" charset="0"/>
                <a:buChar char="•"/>
              </a:pPr>
              <a:r>
                <a:rPr lang="en-US" sz="1200" dirty="0">
                  <a:latin typeface="Arial"/>
                  <a:cs typeface="Arial"/>
                </a:rPr>
                <a:t>60 days</a:t>
              </a:r>
            </a:p>
            <a:p>
              <a:pPr marL="285750" lvl="0" indent="-109538">
                <a:buFont typeface="Arial" panose="020B0604020202020204" pitchFamily="34" charset="0"/>
                <a:buChar char="•"/>
              </a:pPr>
              <a:r>
                <a:rPr lang="en-US" sz="1200" dirty="0">
                  <a:latin typeface="Arial"/>
                  <a:cs typeface="Arial"/>
                </a:rPr>
                <a:t>90 days</a:t>
              </a:r>
            </a:p>
          </p:txBody>
        </p:sp>
        <p:cxnSp>
          <p:nvCxnSpPr>
            <p:cNvPr id="7" name="Straight Arrow Connector 6" descr="Activate the CANDOR Response Team, perform a preliminary review, and inspect the scene within 72 hours after a CANDOR event. Within 30 to 45 business days after the event, conduct an in-depth review, convene a confirmation and consensus meeting and a solutions meeting. Follow up at 30 days, 60 days, and 90 days post-event." title="CANDOR Process for Event Investigation and Analysis"/>
            <p:cNvCxnSpPr/>
            <p:nvPr/>
          </p:nvCxnSpPr>
          <p:spPr>
            <a:xfrm>
              <a:off x="304800" y="5105400"/>
              <a:ext cx="8380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71131" y="5553907"/>
              <a:ext cx="4648200" cy="276999"/>
            </a:xfrm>
            <a:prstGeom prst="rect">
              <a:avLst/>
            </a:prstGeom>
          </p:spPr>
          <p:txBody>
            <a:bodyPr wrap="square">
              <a:spAutoFit/>
            </a:bodyPr>
            <a:lstStyle/>
            <a:p>
              <a:pPr marL="176212" lvl="0" algn="ctr"/>
              <a:r>
                <a:rPr lang="en-US" sz="1200" dirty="0" smtClean="0">
                  <a:latin typeface="Arial"/>
                  <a:cs typeface="Arial"/>
                </a:rPr>
                <a:t>Occurs</a:t>
              </a:r>
              <a:r>
                <a:rPr lang="en-US" sz="1200" dirty="0" smtClean="0"/>
                <a:t> within </a:t>
              </a:r>
              <a:r>
                <a:rPr lang="en-US" sz="1200" dirty="0"/>
                <a:t>30-45 business days after the event</a:t>
              </a:r>
              <a:r>
                <a:rPr lang="en-US" sz="1200" dirty="0" smtClean="0">
                  <a:latin typeface="Arial"/>
                  <a:cs typeface="Arial"/>
                </a:rPr>
                <a:t> </a:t>
              </a:r>
              <a:endParaRPr lang="en-US" sz="1200" dirty="0">
                <a:latin typeface="Arial"/>
                <a:cs typeface="Arial"/>
              </a:endParaRPr>
            </a:p>
          </p:txBody>
        </p:sp>
        <p:sp>
          <p:nvSpPr>
            <p:cNvPr id="11" name="Rectangle 10"/>
            <p:cNvSpPr/>
            <p:nvPr/>
          </p:nvSpPr>
          <p:spPr>
            <a:xfrm>
              <a:off x="381000" y="5247890"/>
              <a:ext cx="1143000" cy="830997"/>
            </a:xfrm>
            <a:prstGeom prst="rect">
              <a:avLst/>
            </a:prstGeom>
          </p:spPr>
          <p:txBody>
            <a:bodyPr wrap="square">
              <a:spAutoFit/>
            </a:bodyPr>
            <a:lstStyle/>
            <a:p>
              <a:pPr marL="176212" lvl="0"/>
              <a:r>
                <a:rPr lang="en-US" sz="1200" dirty="0" smtClean="0">
                  <a:latin typeface="Arial"/>
                  <a:cs typeface="Arial"/>
                </a:rPr>
                <a:t>Occurs within 72 hours after the event</a:t>
              </a:r>
              <a:endParaRPr lang="en-US" sz="1200" dirty="0">
                <a:latin typeface="Arial"/>
                <a:cs typeface="Arial"/>
              </a:endParaRPr>
            </a:p>
          </p:txBody>
        </p:sp>
      </p:grpSp>
    </p:spTree>
    <p:extLst>
      <p:ext uri="{BB962C8B-B14F-4D97-AF65-F5344CB8AC3E}">
        <p14:creationId xmlns:p14="http://schemas.microsoft.com/office/powerpoint/2010/main" val="2108030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System-Focused </a:t>
            </a:r>
            <a:r>
              <a:rPr lang="en-US" sz="3200" dirty="0" smtClean="0"/>
              <a:t/>
            </a:r>
            <a:br>
              <a:rPr lang="en-US" sz="3200" dirty="0" smtClean="0"/>
            </a:br>
            <a:r>
              <a:rPr lang="en-US" sz="3200" dirty="0" smtClean="0"/>
              <a:t>Event </a:t>
            </a:r>
            <a:r>
              <a:rPr lang="en-US" sz="3200" dirty="0"/>
              <a:t>Investigation and Analysis </a:t>
            </a:r>
            <a:r>
              <a:rPr lang="en-US" sz="3200" dirty="0" smtClean="0"/>
              <a:t>Guide</a:t>
            </a:r>
            <a:r>
              <a:rPr lang="en-US" sz="3200" baseline="30000" dirty="0" smtClean="0"/>
              <a:t>3</a:t>
            </a:r>
            <a:endParaRPr lang="en-US" sz="3200" dirty="0"/>
          </a:p>
        </p:txBody>
      </p:sp>
      <p:sp>
        <p:nvSpPr>
          <p:cNvPr id="5" name="Footer Placeholder 4"/>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125894D6-8D97-4F5F-8FE9-35CAB6BDE8B4}" type="slidenum">
              <a:rPr lang="en-US" smtClean="0">
                <a:solidFill>
                  <a:prstClr val="white"/>
                </a:solidFill>
              </a:rPr>
              <a:pPr/>
              <a:t>15</a:t>
            </a:fld>
            <a:endParaRPr lang="en-US" dirty="0">
              <a:solidFill>
                <a:prstClr val="white"/>
              </a:solidFill>
            </a:endParaRPr>
          </a:p>
        </p:txBody>
      </p:sp>
      <p:pic>
        <p:nvPicPr>
          <p:cNvPr id="9" name="Content Placeholder 8" descr="System-Focused Event Investigation and Analysis Guide&#10;"/>
          <p:cNvPicPr>
            <a:picLocks noGrp="1" noChangeAspect="1"/>
          </p:cNvPicPr>
          <p:nvPr>
            <p:ph idx="1"/>
          </p:nvPr>
        </p:nvPicPr>
        <p:blipFill rotWithShape="1">
          <a:blip r:embed="rId3"/>
          <a:srcRect l="20370" t="12619" r="32408" b="9977"/>
          <a:stretch/>
        </p:blipFill>
        <p:spPr>
          <a:xfrm>
            <a:off x="1828800" y="1162195"/>
            <a:ext cx="5486400" cy="5056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614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a:t>
            </a:r>
            <a:endParaRPr lang="en-US" dirty="0"/>
          </a:p>
        </p:txBody>
      </p:sp>
      <p:sp>
        <p:nvSpPr>
          <p:cNvPr id="3" name="Content Placeholder 2"/>
          <p:cNvSpPr>
            <a:spLocks noGrp="1"/>
          </p:cNvSpPr>
          <p:nvPr>
            <p:ph idx="1"/>
          </p:nvPr>
        </p:nvSpPr>
        <p:spPr/>
        <p:txBody>
          <a:bodyPr>
            <a:normAutofit/>
          </a:bodyPr>
          <a:lstStyle/>
          <a:p>
            <a:r>
              <a:rPr lang="en-US" dirty="0" smtClean="0"/>
              <a:t>Patient and family</a:t>
            </a:r>
            <a:r>
              <a:rPr lang="en-US" baseline="30000" dirty="0" smtClean="0"/>
              <a:t>4,5</a:t>
            </a:r>
            <a:endParaRPr lang="en-US" dirty="0" smtClean="0"/>
          </a:p>
          <a:p>
            <a:r>
              <a:rPr lang="en-US" dirty="0"/>
              <a:t>Caregivers</a:t>
            </a:r>
          </a:p>
          <a:p>
            <a:r>
              <a:rPr lang="en-US" dirty="0" smtClean="0"/>
              <a:t>Patient </a:t>
            </a:r>
            <a:r>
              <a:rPr lang="en-US" dirty="0"/>
              <a:t>and family advisory councils </a:t>
            </a:r>
          </a:p>
          <a:p>
            <a:r>
              <a:rPr lang="en-US" dirty="0" smtClean="0"/>
              <a:t>Medical liability carriers</a:t>
            </a:r>
          </a:p>
          <a:p>
            <a:pPr lvl="1"/>
            <a:r>
              <a:rPr lang="en-US" dirty="0" smtClean="0">
                <a:hlinkClick r:id="rId3"/>
              </a:rPr>
              <a:t>Mello et al: Communication-and-resolution </a:t>
            </a:r>
            <a:r>
              <a:rPr lang="en-US" dirty="0">
                <a:hlinkClick r:id="rId3"/>
              </a:rPr>
              <a:t>programs: the challenges and lessons learned from six early </a:t>
            </a:r>
            <a:r>
              <a:rPr lang="en-US" dirty="0" smtClean="0">
                <a:hlinkClick r:id="rId3"/>
              </a:rPr>
              <a:t>adopters</a:t>
            </a:r>
            <a:r>
              <a:rPr lang="en-US" baseline="30000" dirty="0" smtClean="0"/>
              <a:t>6</a:t>
            </a:r>
            <a:endParaRPr lang="en-US" dirty="0" smtClean="0"/>
          </a:p>
          <a:p>
            <a:pPr lvl="1"/>
            <a:r>
              <a:rPr lang="en-US" dirty="0" smtClean="0">
                <a:hlinkClick r:id="rId4"/>
              </a:rPr>
              <a:t>Boothman and Hoyler: The </a:t>
            </a:r>
            <a:r>
              <a:rPr lang="en-US" dirty="0">
                <a:hlinkClick r:id="rId4"/>
              </a:rPr>
              <a:t>University of Michigan's early disclosure and offer </a:t>
            </a:r>
            <a:r>
              <a:rPr lang="en-US" dirty="0" smtClean="0">
                <a:hlinkClick r:id="rId4"/>
              </a:rPr>
              <a:t>program</a:t>
            </a:r>
            <a:r>
              <a:rPr lang="en-US" baseline="30000" dirty="0"/>
              <a:t>7</a:t>
            </a:r>
            <a:endParaRPr lang="en-US"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41758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Event Investigation and Analysis</a:t>
            </a:r>
            <a:br>
              <a:rPr lang="en-US" sz="3200" dirty="0" smtClean="0"/>
            </a:br>
            <a:r>
              <a:rPr lang="en-US" sz="3200" dirty="0" smtClean="0"/>
              <a:t>Outcomes</a:t>
            </a:r>
            <a:endParaRPr lang="en-US" sz="3200" dirty="0"/>
          </a:p>
        </p:txBody>
      </p:sp>
      <p:sp>
        <p:nvSpPr>
          <p:cNvPr id="3" name="Content Placeholder 2"/>
          <p:cNvSpPr>
            <a:spLocks noGrp="1"/>
          </p:cNvSpPr>
          <p:nvPr>
            <p:ph idx="1"/>
          </p:nvPr>
        </p:nvSpPr>
        <p:spPr/>
        <p:txBody>
          <a:bodyPr/>
          <a:lstStyle/>
          <a:p>
            <a:r>
              <a:rPr lang="en-US" dirty="0" smtClean="0"/>
              <a:t>Caregiver support</a:t>
            </a:r>
          </a:p>
          <a:p>
            <a:r>
              <a:rPr lang="en-US" dirty="0"/>
              <a:t>P</a:t>
            </a:r>
            <a:r>
              <a:rPr lang="en-US" dirty="0" smtClean="0"/>
              <a:t>atient and family engagement and support</a:t>
            </a:r>
          </a:p>
          <a:p>
            <a:r>
              <a:rPr lang="en-US" dirty="0" smtClean="0"/>
              <a:t>Continuous organizational learning</a:t>
            </a:r>
          </a:p>
          <a:p>
            <a:r>
              <a:rPr lang="en-US" dirty="0" smtClean="0"/>
              <a:t>Innovative creation of solutions</a:t>
            </a:r>
          </a:p>
          <a:p>
            <a:r>
              <a:rPr lang="en-US" dirty="0" smtClean="0"/>
              <a:t>Impact on the safety culture</a:t>
            </a:r>
            <a:endParaRPr lang="en-US"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17</a:t>
            </a:fld>
            <a:endParaRPr lang="en-US" dirty="0">
              <a:solidFill>
                <a:prstClr val="white"/>
              </a:solidFill>
            </a:endParaRPr>
          </a:p>
        </p:txBody>
      </p:sp>
      <p:pic>
        <p:nvPicPr>
          <p:cNvPr id="6" name="Picture 5" descr="image of a target"/>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24600" y="3751743"/>
            <a:ext cx="2155434" cy="2072734"/>
          </a:xfrm>
          <a:prstGeom prst="rect">
            <a:avLst/>
          </a:prstGeom>
        </p:spPr>
      </p:pic>
    </p:spTree>
    <p:extLst>
      <p:ext uri="{BB962C8B-B14F-4D97-AF65-F5344CB8AC3E}">
        <p14:creationId xmlns:p14="http://schemas.microsoft.com/office/powerpoint/2010/main" val="2554304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04800" y="990600"/>
            <a:ext cx="8610600" cy="5867400"/>
          </a:xfrm>
        </p:spPr>
        <p:txBody>
          <a:bodyPr>
            <a:normAutofit/>
          </a:bodyPr>
          <a:lstStyle/>
          <a:p>
            <a:pPr marL="514350" indent="-514350" fontAlgn="base">
              <a:buFont typeface="+mj-lt"/>
              <a:buAutoNum type="arabicPeriod"/>
            </a:pPr>
            <a:r>
              <a:rPr lang="en-US" sz="1600" dirty="0"/>
              <a:t>Leape LL. Testimony, United States Congress, House Committee on Veterans’ Affairs, October 12, 1997.</a:t>
            </a:r>
          </a:p>
          <a:p>
            <a:pPr marL="514350" indent="-514350" fontAlgn="base">
              <a:buFont typeface="+mj-lt"/>
              <a:buAutoNum type="arabicPeriod"/>
            </a:pPr>
            <a:r>
              <a:rPr lang="en-US" sz="1600" dirty="0"/>
              <a:t>Apply CUSP module, CUSP Toolkit. Rockville, MD: Agency for Healthcare Research and Quality. </a:t>
            </a:r>
            <a:r>
              <a:rPr lang="en-US" sz="1600" dirty="0">
                <a:hlinkClick r:id="rId3"/>
              </a:rPr>
              <a:t>http://</a:t>
            </a:r>
            <a:r>
              <a:rPr lang="en-US" sz="1600" dirty="0" smtClean="0">
                <a:hlinkClick r:id="rId3"/>
              </a:rPr>
              <a:t>www.ahrq.gov/professionals/education/curriculum-tools/cusptoolkit/modules/apply/index.html</a:t>
            </a:r>
            <a:r>
              <a:rPr lang="en-US" sz="1600" dirty="0" smtClean="0"/>
              <a:t>. </a:t>
            </a:r>
            <a:r>
              <a:rPr lang="en-US" sz="1600" dirty="0"/>
              <a:t>Accessed </a:t>
            </a:r>
            <a:r>
              <a:rPr lang="en-US" sz="1600" dirty="0" smtClean="0"/>
              <a:t>August </a:t>
            </a:r>
            <a:r>
              <a:rPr lang="en-US" sz="1600" dirty="0"/>
              <a:t>8, 2015. </a:t>
            </a:r>
          </a:p>
          <a:p>
            <a:pPr marL="514350" indent="-514350" fontAlgn="base">
              <a:buFont typeface="+mj-lt"/>
              <a:buAutoNum type="arabicPeriod"/>
            </a:pPr>
            <a:r>
              <a:rPr lang="en-US" sz="1600" dirty="0"/>
              <a:t>Guide to Patient and Family Engagement in Hospital Quality and Safety. Rockville, MD. Agency for Healthcare Research and Quality. </a:t>
            </a:r>
            <a:r>
              <a:rPr lang="en-US" sz="1600" dirty="0">
                <a:hlinkClick r:id="rId4"/>
              </a:rPr>
              <a:t>http://</a:t>
            </a:r>
            <a:r>
              <a:rPr lang="en-US" sz="1600" dirty="0" smtClean="0">
                <a:hlinkClick r:id="rId4"/>
              </a:rPr>
              <a:t>www.ahrq.gov/professionals/systems/hospital/engagingfamilies</a:t>
            </a:r>
            <a:r>
              <a:rPr lang="en-US" sz="1600" dirty="0" smtClean="0"/>
              <a:t>. </a:t>
            </a:r>
            <a:r>
              <a:rPr lang="en-US" sz="1600" dirty="0"/>
              <a:t>Accessed </a:t>
            </a:r>
            <a:r>
              <a:rPr lang="en-US" sz="1600" dirty="0" smtClean="0"/>
              <a:t>July </a:t>
            </a:r>
            <a:r>
              <a:rPr lang="en-US" sz="1600" dirty="0"/>
              <a:t>21, 2015. </a:t>
            </a:r>
          </a:p>
          <a:p>
            <a:pPr marL="514350" indent="-514350" fontAlgn="base">
              <a:buFont typeface="+mj-lt"/>
              <a:buAutoNum type="arabicPeriod"/>
            </a:pPr>
            <a:r>
              <a:rPr lang="en-US" sz="1600" dirty="0"/>
              <a:t>Carman KL ,et al. A Roadmap for Patient and Family Engagement in Healthcare Practice and Research. Gordon and Betty Moore Foundation. Palo Alto, CA; September 2014. </a:t>
            </a:r>
            <a:r>
              <a:rPr lang="en-US" sz="1600" dirty="0">
                <a:hlinkClick r:id="rId5"/>
              </a:rPr>
              <a:t>http://patientfamilyengagement.org/#</a:t>
            </a:r>
            <a:r>
              <a:rPr lang="en-US" sz="1600" dirty="0" smtClean="0">
                <a:hlinkClick r:id="rId5"/>
              </a:rPr>
              <a:t>sthash.HZNslZP1.WpGsc2si.dpuf</a:t>
            </a:r>
            <a:r>
              <a:rPr lang="en-US" sz="1600" dirty="0" smtClean="0"/>
              <a:t>. Accessed July </a:t>
            </a:r>
            <a:r>
              <a:rPr lang="en-US" sz="1600" dirty="0"/>
              <a:t>21, 2015.</a:t>
            </a:r>
          </a:p>
          <a:p>
            <a:pPr marL="514350" indent="-514350" fontAlgn="base">
              <a:buFont typeface="+mj-lt"/>
              <a:buAutoNum type="arabicPeriod"/>
            </a:pPr>
            <a:r>
              <a:rPr lang="en-US" sz="1600" dirty="0"/>
              <a:t>Parker SH, </a:t>
            </a:r>
            <a:r>
              <a:rPr lang="en-US" sz="1600" dirty="0" err="1"/>
              <a:t>Krevat</a:t>
            </a:r>
            <a:r>
              <a:rPr lang="en-US" sz="1600" dirty="0"/>
              <a:t> SA, Morales CL, Fairbanks RJ. System-Focused Event Investigation and Analysis Guide. Columbia, MD: </a:t>
            </a:r>
            <a:r>
              <a:rPr lang="en-US" sz="1600" dirty="0" err="1"/>
              <a:t>MedStar</a:t>
            </a:r>
            <a:r>
              <a:rPr lang="en-US" sz="1600" dirty="0"/>
              <a:t> Health. Washington DC: Georgetown University. </a:t>
            </a:r>
          </a:p>
          <a:p>
            <a:pPr marL="514350" indent="-514350" fontAlgn="base">
              <a:buFont typeface="+mj-lt"/>
              <a:buAutoNum type="arabicPeriod"/>
            </a:pPr>
            <a:r>
              <a:rPr lang="en-US" sz="1600" dirty="0" smtClean="0"/>
              <a:t>Mello MM, et al. Communication-and-resolution programs: the challenges and lessons learned from six early adopters. Health Affairs. 33.1 (2014): 20-29</a:t>
            </a:r>
            <a:r>
              <a:rPr lang="en-US" sz="1600" dirty="0"/>
              <a:t>. </a:t>
            </a:r>
            <a:r>
              <a:rPr lang="en-US" sz="1600" dirty="0">
                <a:hlinkClick r:id="rId6"/>
              </a:rPr>
              <a:t>http://</a:t>
            </a:r>
            <a:r>
              <a:rPr lang="en-US" sz="1600" dirty="0" smtClean="0">
                <a:hlinkClick r:id="rId6"/>
              </a:rPr>
              <a:t>content.healthaffairs.org/content/33/1/20.full.pdf+html</a:t>
            </a:r>
            <a:r>
              <a:rPr lang="en-US" sz="1600" dirty="0" smtClean="0"/>
              <a:t>. Accessed September 10, 2015</a:t>
            </a:r>
          </a:p>
          <a:p>
            <a:pPr marL="514350" indent="-514350" fontAlgn="base">
              <a:buFont typeface="+mj-lt"/>
              <a:buAutoNum type="arabicPeriod"/>
            </a:pPr>
            <a:r>
              <a:rPr lang="en-US" sz="1600" dirty="0" smtClean="0"/>
              <a:t>Boothman</a:t>
            </a:r>
            <a:r>
              <a:rPr lang="en-US" sz="1600" dirty="0"/>
              <a:t>, R and Hoyler MM. </a:t>
            </a:r>
            <a:r>
              <a:rPr lang="en-US" sz="1600" dirty="0" smtClean="0"/>
              <a:t>The </a:t>
            </a:r>
            <a:r>
              <a:rPr lang="en-US" sz="1600" dirty="0"/>
              <a:t>University of Michigan's early disclosure and offer program. Bulletin of the American College of Surgeons. 98.3 (2013): 21-25. </a:t>
            </a:r>
            <a:r>
              <a:rPr lang="en-US" sz="1600" dirty="0">
                <a:hlinkClick r:id="rId7"/>
              </a:rPr>
              <a:t>http://bulletin.facs.org/2013/03/michigans-early-disclosure</a:t>
            </a:r>
            <a:r>
              <a:rPr lang="en-US" sz="1600" dirty="0" smtClean="0">
                <a:hlinkClick r:id="rId7"/>
              </a:rPr>
              <a:t>/</a:t>
            </a:r>
            <a:r>
              <a:rPr lang="en-US" sz="1600" dirty="0" smtClean="0"/>
              <a:t>. Accessed August 21, 2015.</a:t>
            </a:r>
          </a:p>
          <a:p>
            <a:pPr marL="514350" indent="-514350" fontAlgn="base">
              <a:buFont typeface="+mj-lt"/>
              <a:buAutoNum type="arabicPeriod"/>
            </a:pPr>
            <a:endParaRPr lang="en-US" sz="1600"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5063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nchor="t">
            <a:normAutofit/>
          </a:bodyPr>
          <a:lstStyle/>
          <a:p>
            <a:pPr marL="514350" indent="-514350">
              <a:spcBef>
                <a:spcPts val="1200"/>
              </a:spcBef>
            </a:pPr>
            <a:r>
              <a:rPr lang="en-US" sz="3600" dirty="0" smtClean="0"/>
              <a:t>Define the key elements of a timely and comprehensive event reporting system.</a:t>
            </a:r>
          </a:p>
          <a:p>
            <a:pPr marL="514350" indent="-514350">
              <a:spcBef>
                <a:spcPts val="1200"/>
              </a:spcBef>
            </a:pPr>
            <a:r>
              <a:rPr lang="en-US" sz="3600" dirty="0" smtClean="0"/>
              <a:t>Define the process of a timely and efficient event investigation.</a:t>
            </a:r>
          </a:p>
          <a:p>
            <a:pPr marL="514350" indent="-514350">
              <a:spcBef>
                <a:spcPts val="1200"/>
              </a:spcBef>
            </a:pPr>
            <a:r>
              <a:rPr lang="en-US" sz="3600" dirty="0" smtClean="0"/>
              <a:t>Identify the key components of an effective event analysis.</a:t>
            </a:r>
          </a:p>
        </p:txBody>
      </p:sp>
      <p:sp>
        <p:nvSpPr>
          <p:cNvPr id="6" name="Slide Number Placeholder 5"/>
          <p:cNvSpPr>
            <a:spLocks noGrp="1"/>
          </p:cNvSpPr>
          <p:nvPr>
            <p:ph type="sldNum" sz="quarter" idx="12"/>
          </p:nvPr>
        </p:nvSpPr>
        <p:spPr/>
        <p:txBody>
          <a:bodyPr/>
          <a:lstStyle/>
          <a:p>
            <a:fld id="{125894D6-8D97-4F5F-8FE9-35CAB6BDE8B4}" type="slidenum">
              <a:rPr lang="en-US" smtClean="0">
                <a:solidFill>
                  <a:prstClr val="white"/>
                </a:solidFill>
              </a:rPr>
              <a:pPr/>
              <a:t>2</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pic>
        <p:nvPicPr>
          <p:cNvPr id="7" name="Picture 6" descr="Photo shows a target with an arrow in the bullseye"/>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8734" y="5193351"/>
            <a:ext cx="1009012" cy="1009012"/>
          </a:xfrm>
          <a:prstGeom prst="rect">
            <a:avLst/>
          </a:prstGeom>
        </p:spPr>
      </p:pic>
    </p:spTree>
    <p:extLst>
      <p:ext uri="{BB962C8B-B14F-4D97-AF65-F5344CB8AC3E}">
        <p14:creationId xmlns:p14="http://schemas.microsoft.com/office/powerpoint/2010/main" val="290221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CANDOR Event Reporting,</a:t>
            </a:r>
            <a:br>
              <a:rPr lang="en-US" sz="3200" dirty="0" smtClean="0"/>
            </a:br>
            <a:r>
              <a:rPr lang="en-US" sz="3200" dirty="0" smtClean="0"/>
              <a:t>Investigation, and Analysis</a:t>
            </a:r>
            <a:endParaRPr lang="en-US" sz="3200"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3</a:t>
            </a:fld>
            <a:endParaRPr lang="en-US" dirty="0">
              <a:solidFill>
                <a:prstClr val="white"/>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1" y="914400"/>
            <a:ext cx="8839200" cy="5520791"/>
          </a:xfrm>
        </p:spPr>
      </p:pic>
    </p:spTree>
    <p:extLst>
      <p:ext uri="{BB962C8B-B14F-4D97-AF65-F5344CB8AC3E}">
        <p14:creationId xmlns:p14="http://schemas.microsoft.com/office/powerpoint/2010/main" val="610964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lnSpcReduction="10000"/>
          </a:bodyPr>
          <a:lstStyle/>
          <a:p>
            <a:pPr algn="ctr">
              <a:buNone/>
            </a:pPr>
            <a:r>
              <a:rPr lang="en-US" dirty="0" smtClean="0">
                <a:ea typeface="Arial" pitchFamily="-107" charset="0"/>
                <a:cs typeface="Arial" pitchFamily="-107" charset="0"/>
              </a:rPr>
              <a:t>“The single greatest impediment to </a:t>
            </a:r>
          </a:p>
          <a:p>
            <a:pPr algn="ctr">
              <a:buNone/>
            </a:pPr>
            <a:r>
              <a:rPr lang="en-US" dirty="0" smtClean="0">
                <a:ea typeface="Arial" pitchFamily="-107" charset="0"/>
                <a:cs typeface="Arial" pitchFamily="-107" charset="0"/>
              </a:rPr>
              <a:t>error prevention in the medical industry is </a:t>
            </a:r>
          </a:p>
          <a:p>
            <a:pPr algn="ctr">
              <a:buNone/>
            </a:pPr>
            <a:r>
              <a:rPr lang="en-US" dirty="0" smtClean="0">
                <a:ea typeface="Arial" pitchFamily="-107" charset="0"/>
                <a:cs typeface="Arial" pitchFamily="-107" charset="0"/>
              </a:rPr>
              <a:t>that we punish people for </a:t>
            </a:r>
          </a:p>
          <a:p>
            <a:pPr algn="ctr">
              <a:buNone/>
            </a:pPr>
            <a:r>
              <a:rPr lang="en-US" dirty="0" smtClean="0">
                <a:ea typeface="Arial" pitchFamily="-107" charset="0"/>
                <a:cs typeface="Arial" pitchFamily="-107" charset="0"/>
              </a:rPr>
              <a:t>making mistakes.”</a:t>
            </a:r>
            <a:endParaRPr lang="en-US" dirty="0">
              <a:ea typeface="Arial" pitchFamily="-107" charset="0"/>
              <a:cs typeface="Arial" pitchFamily="-107" charset="0"/>
            </a:endParaRPr>
          </a:p>
          <a:p>
            <a:pPr algn="ctr"/>
            <a:endParaRPr lang="en-US" sz="1800" dirty="0">
              <a:ea typeface="Arial" pitchFamily="-107" charset="0"/>
              <a:cs typeface="Arial" pitchFamily="-107" charset="0"/>
            </a:endParaRPr>
          </a:p>
          <a:p>
            <a:pPr algn="ctr">
              <a:buNone/>
            </a:pPr>
            <a:r>
              <a:rPr lang="en-US" sz="2000" dirty="0">
                <a:ea typeface="Arial" pitchFamily="-107" charset="0"/>
                <a:cs typeface="Arial" pitchFamily="-107" charset="0"/>
              </a:rPr>
              <a:t>Dr. Lucian Leape</a:t>
            </a:r>
          </a:p>
          <a:p>
            <a:pPr algn="ctr">
              <a:buNone/>
            </a:pPr>
            <a:r>
              <a:rPr lang="en-US" sz="2000" dirty="0">
                <a:ea typeface="Arial" pitchFamily="-107" charset="0"/>
                <a:cs typeface="Arial" pitchFamily="-107" charset="0"/>
              </a:rPr>
              <a:t>Professor, Harvard School of Public Health</a:t>
            </a:r>
          </a:p>
          <a:p>
            <a:pPr algn="ctr">
              <a:buNone/>
            </a:pPr>
            <a:r>
              <a:rPr lang="en-US" sz="2000" dirty="0">
                <a:ea typeface="Arial" pitchFamily="-107" charset="0"/>
                <a:cs typeface="Arial" pitchFamily="-107" charset="0"/>
              </a:rPr>
              <a:t>Testimony before Congress on </a:t>
            </a:r>
          </a:p>
          <a:p>
            <a:pPr algn="ctr">
              <a:buNone/>
            </a:pPr>
            <a:r>
              <a:rPr lang="en-US" sz="2000" dirty="0">
                <a:ea typeface="Arial" pitchFamily="-107" charset="0"/>
                <a:cs typeface="Arial" pitchFamily="-107" charset="0"/>
              </a:rPr>
              <a:t>Health Care Quality Improvement</a:t>
            </a:r>
          </a:p>
          <a:p>
            <a:endParaRPr lang="en-US" dirty="0"/>
          </a:p>
        </p:txBody>
      </p:sp>
      <p:sp>
        <p:nvSpPr>
          <p:cNvPr id="4" name="Title 1"/>
          <p:cNvSpPr txBox="1">
            <a:spLocks/>
          </p:cNvSpPr>
          <p:nvPr/>
        </p:nvSpPr>
        <p:spPr>
          <a:xfrm>
            <a:off x="7162800" y="0"/>
            <a:ext cx="304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0" kern="1200">
                <a:solidFill>
                  <a:schemeClr val="bg1"/>
                </a:solidFill>
                <a:latin typeface="Arial" panose="020B0604020202020204" pitchFamily="34" charset="0"/>
                <a:ea typeface="+mj-ea"/>
                <a:cs typeface="Arial" panose="020B0604020202020204" pitchFamily="34" charset="0"/>
              </a:defRPr>
            </a:lvl1pPr>
          </a:lstStyle>
          <a:p>
            <a:r>
              <a:rPr lang="en-US" baseline="30000" dirty="0" smtClean="0"/>
              <a:t>1</a:t>
            </a:r>
            <a:endParaRPr lang="en-US" dirty="0"/>
          </a:p>
        </p:txBody>
      </p:sp>
      <p:sp>
        <p:nvSpPr>
          <p:cNvPr id="2" name="Title 1"/>
          <p:cNvSpPr>
            <a:spLocks noGrp="1"/>
          </p:cNvSpPr>
          <p:nvPr>
            <p:ph type="title"/>
          </p:nvPr>
        </p:nvSpPr>
        <p:spPr>
          <a:xfrm>
            <a:off x="457200" y="0"/>
            <a:ext cx="8229600" cy="889231"/>
          </a:xfrm>
        </p:spPr>
        <p:txBody>
          <a:bodyPr/>
          <a:lstStyle/>
          <a:p>
            <a:r>
              <a:rPr lang="en-US" dirty="0" smtClean="0"/>
              <a:t>Event Reporting Culture</a:t>
            </a:r>
            <a:endParaRPr lang="en-US" dirty="0"/>
          </a:p>
        </p:txBody>
      </p:sp>
    </p:spTree>
    <p:extLst>
      <p:ext uri="{BB962C8B-B14F-4D97-AF65-F5344CB8AC3E}">
        <p14:creationId xmlns:p14="http://schemas.microsoft.com/office/powerpoint/2010/main" val="1994132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85800"/>
          </a:xfrm>
        </p:spPr>
        <p:txBody>
          <a:bodyPr>
            <a:noAutofit/>
          </a:bodyPr>
          <a:lstStyle/>
          <a:p>
            <a:r>
              <a:rPr lang="en-US" sz="3200" dirty="0" smtClean="0"/>
              <a:t>Key Elements of an Event Reporting System</a:t>
            </a:r>
            <a:endParaRPr lang="en-US" sz="3200" dirty="0"/>
          </a:p>
        </p:txBody>
      </p:sp>
      <p:sp>
        <p:nvSpPr>
          <p:cNvPr id="3" name="Content Placeholder 2"/>
          <p:cNvSpPr>
            <a:spLocks noGrp="1"/>
          </p:cNvSpPr>
          <p:nvPr>
            <p:ph idx="1"/>
          </p:nvPr>
        </p:nvSpPr>
        <p:spPr>
          <a:xfrm>
            <a:off x="457200" y="1036637"/>
            <a:ext cx="8229600" cy="5135563"/>
          </a:xfrm>
        </p:spPr>
        <p:txBody>
          <a:bodyPr>
            <a:normAutofit fontScale="92500" lnSpcReduction="20000"/>
          </a:bodyPr>
          <a:lstStyle/>
          <a:p>
            <a:r>
              <a:rPr lang="en-US" dirty="0" smtClean="0"/>
              <a:t>Supports a rapid response to harm events.</a:t>
            </a:r>
          </a:p>
          <a:p>
            <a:r>
              <a:rPr lang="en-US" dirty="0" smtClean="0"/>
              <a:t>Obtain staff </a:t>
            </a:r>
            <a:r>
              <a:rPr lang="en-US" dirty="0"/>
              <a:t>and </a:t>
            </a:r>
            <a:r>
              <a:rPr lang="en-US" dirty="0" smtClean="0"/>
              <a:t>providers’ feedback post-event.</a:t>
            </a:r>
            <a:endParaRPr lang="en-US" dirty="0"/>
          </a:p>
          <a:p>
            <a:r>
              <a:rPr lang="en-US" dirty="0" smtClean="0"/>
              <a:t>Obtain patient </a:t>
            </a:r>
            <a:r>
              <a:rPr lang="en-US" dirty="0"/>
              <a:t>and </a:t>
            </a:r>
            <a:r>
              <a:rPr lang="en-US" dirty="0" smtClean="0"/>
              <a:t>family feedback post-event.</a:t>
            </a:r>
            <a:endParaRPr lang="en-US" dirty="0"/>
          </a:p>
          <a:p>
            <a:r>
              <a:rPr lang="en-US" dirty="0"/>
              <a:t>Allows for immediate, anonymous, and/or confidential reporting and input from frontline staff and </a:t>
            </a:r>
            <a:r>
              <a:rPr lang="en-US" dirty="0" smtClean="0"/>
              <a:t>providers.</a:t>
            </a:r>
            <a:endParaRPr lang="en-US" dirty="0"/>
          </a:p>
          <a:p>
            <a:r>
              <a:rPr lang="en-US" dirty="0"/>
              <a:t>Provides potential protection of event </a:t>
            </a:r>
            <a:r>
              <a:rPr lang="en-US" dirty="0" smtClean="0"/>
              <a:t>analysis </a:t>
            </a:r>
            <a:r>
              <a:rPr lang="en-US" dirty="0"/>
              <a:t>from </a:t>
            </a:r>
            <a:r>
              <a:rPr lang="en-US" dirty="0" smtClean="0"/>
              <a:t>discovery.</a:t>
            </a:r>
          </a:p>
          <a:p>
            <a:r>
              <a:rPr lang="en-US" dirty="0"/>
              <a:t>Provides immediate and ongoing </a:t>
            </a:r>
            <a:r>
              <a:rPr lang="en-US" dirty="0" smtClean="0"/>
              <a:t>feedback to reporters.</a:t>
            </a:r>
            <a:endParaRPr lang="en-US" dirty="0"/>
          </a:p>
          <a:p>
            <a:r>
              <a:rPr lang="en-US" dirty="0" smtClean="0"/>
              <a:t>Protects patients from future harm events.</a:t>
            </a:r>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2055087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for CANDOR Event Reports</a:t>
            </a:r>
            <a:endParaRPr lang="en-US" dirty="0"/>
          </a:p>
        </p:txBody>
      </p:sp>
      <p:graphicFrame>
        <p:nvGraphicFramePr>
          <p:cNvPr id="6" name="Content Placeholder 5" descr="This table highlights the different sources for CANDOR event reports. They include the following: &#10;Patients: Complaints, HCAHPS scores, letters, claims, consumer reports&#10;Providers: Event reporting system, morbidity and mortality forums, HSOPS surveys, employee/contractor surveys within the patient safety system&#10;Internal environment: Electronic health record surveillance, peer reviews, event reviews, employee surveys&#10;External environment: FDA device/drug reports, regulatory bodies and patient safety organizations. All of these sources help create a cohesive event reporting environment for an organization.&#10;"/>
          <p:cNvGraphicFramePr>
            <a:graphicFrameLocks noGrp="1"/>
          </p:cNvGraphicFramePr>
          <p:nvPr>
            <p:ph idx="1"/>
            <p:extLst>
              <p:ext uri="{D42A27DB-BD31-4B8C-83A1-F6EECF244321}">
                <p14:modId xmlns:p14="http://schemas.microsoft.com/office/powerpoint/2010/main" val="664802919"/>
              </p:ext>
            </p:extLst>
          </p:nvPr>
        </p:nvGraphicFramePr>
        <p:xfrm>
          <a:off x="457200" y="990600"/>
          <a:ext cx="8229600" cy="513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313569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CANDOR Event Checklist</a:t>
            </a:r>
            <a:endParaRPr lang="en-US"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7</a:t>
            </a:fld>
            <a:endParaRPr lang="en-US" dirty="0">
              <a:solidFill>
                <a:prstClr val="white"/>
              </a:solidFill>
            </a:endParaRPr>
          </a:p>
        </p:txBody>
      </p:sp>
      <p:pic>
        <p:nvPicPr>
          <p:cNvPr id="6" name="Content Placeholder 5" descr="CANDOR Event Checklist&#10;"/>
          <p:cNvPicPr>
            <a:picLocks noGrp="1" noChangeAspect="1"/>
          </p:cNvPicPr>
          <p:nvPr>
            <p:ph idx="1"/>
          </p:nvPr>
        </p:nvPicPr>
        <p:blipFill rotWithShape="1">
          <a:blip r:embed="rId3"/>
          <a:srcRect l="26852" t="11638" r="38889" b="37974"/>
          <a:stretch/>
        </p:blipFill>
        <p:spPr>
          <a:xfrm>
            <a:off x="1600200" y="1249064"/>
            <a:ext cx="5943600" cy="4914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002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6642" cy="914400"/>
          </a:xfrm>
        </p:spPr>
        <p:txBody>
          <a:bodyPr>
            <a:noAutofit/>
          </a:bodyPr>
          <a:lstStyle/>
          <a:p>
            <a:r>
              <a:rPr lang="en-US" sz="2800" dirty="0" smtClean="0"/>
              <a:t>Preparing Staff for a CANDOR Event Reporting System</a:t>
            </a:r>
            <a:endParaRPr lang="en-US" sz="2800" dirty="0"/>
          </a:p>
        </p:txBody>
      </p:sp>
      <p:sp>
        <p:nvSpPr>
          <p:cNvPr id="3" name="Content Placeholder 2"/>
          <p:cNvSpPr>
            <a:spLocks noGrp="1"/>
          </p:cNvSpPr>
          <p:nvPr>
            <p:ph idx="1"/>
          </p:nvPr>
        </p:nvSpPr>
        <p:spPr/>
        <p:txBody>
          <a:bodyPr>
            <a:normAutofit/>
          </a:bodyPr>
          <a:lstStyle/>
          <a:p>
            <a:r>
              <a:rPr lang="en-US" dirty="0" smtClean="0"/>
              <a:t>Ensure staff understands how to prepare, and has the ability to submit, an event report.</a:t>
            </a:r>
          </a:p>
          <a:p>
            <a:r>
              <a:rPr lang="en-US" dirty="0" smtClean="0"/>
              <a:t>Provide guidance on how to report an event.</a:t>
            </a:r>
          </a:p>
          <a:p>
            <a:r>
              <a:rPr lang="en-US" dirty="0" smtClean="0"/>
              <a:t>Conduct training for all staff. </a:t>
            </a:r>
          </a:p>
          <a:p>
            <a:r>
              <a:rPr lang="en-US" dirty="0" smtClean="0"/>
              <a:t>Provide a mechanism for followup and feedback on the event.</a:t>
            </a:r>
          </a:p>
          <a:p>
            <a:r>
              <a:rPr lang="en-US" dirty="0" smtClean="0"/>
              <a:t>Support managers.</a:t>
            </a:r>
          </a:p>
          <a:p>
            <a:r>
              <a:rPr lang="en-US" dirty="0" smtClean="0"/>
              <a:t>Seek feedback to identify ways to make the process “user friendly.” </a:t>
            </a:r>
            <a:endParaRPr lang="en-US"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3940846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 Reporting Outcomes</a:t>
            </a:r>
            <a:endParaRPr lang="en-US" dirty="0"/>
          </a:p>
        </p:txBody>
      </p:sp>
      <p:sp>
        <p:nvSpPr>
          <p:cNvPr id="3" name="Content Placeholder 2"/>
          <p:cNvSpPr>
            <a:spLocks noGrp="1"/>
          </p:cNvSpPr>
          <p:nvPr>
            <p:ph idx="1"/>
          </p:nvPr>
        </p:nvSpPr>
        <p:spPr/>
        <p:txBody>
          <a:bodyPr/>
          <a:lstStyle/>
          <a:p>
            <a:r>
              <a:rPr lang="en-US" dirty="0" smtClean="0"/>
              <a:t>Caregiver support</a:t>
            </a:r>
          </a:p>
          <a:p>
            <a:r>
              <a:rPr lang="en-US" dirty="0"/>
              <a:t>P</a:t>
            </a:r>
            <a:r>
              <a:rPr lang="en-US" dirty="0" smtClean="0"/>
              <a:t>atient and family engagement and support</a:t>
            </a:r>
          </a:p>
          <a:p>
            <a:r>
              <a:rPr lang="en-US" dirty="0" smtClean="0"/>
              <a:t>Continuous organizational learning</a:t>
            </a:r>
          </a:p>
          <a:p>
            <a:r>
              <a:rPr lang="en-US" dirty="0" smtClean="0"/>
              <a:t>Innovative solutions</a:t>
            </a:r>
          </a:p>
          <a:p>
            <a:r>
              <a:rPr lang="en-US" dirty="0" smtClean="0"/>
              <a:t>Improved culture of safety</a:t>
            </a:r>
            <a:endParaRPr lang="en-US" dirty="0"/>
          </a:p>
        </p:txBody>
      </p:sp>
      <p:sp>
        <p:nvSpPr>
          <p:cNvPr id="4" name="Footer Placeholder 3"/>
          <p:cNvSpPr>
            <a:spLocks noGrp="1"/>
          </p:cNvSpPr>
          <p:nvPr>
            <p:ph type="ftr" sz="quarter" idx="11"/>
          </p:nvPr>
        </p:nvSpPr>
        <p:spPr/>
        <p:txBody>
          <a:bodyPr/>
          <a:lstStyle/>
          <a:p>
            <a:r>
              <a:rPr lang="en-US" dirty="0" smtClean="0">
                <a:solidFill>
                  <a:prstClr val="white"/>
                </a:solidFill>
              </a:rPr>
              <a:t>Module 4</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370121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4173</TotalTime>
  <Words>2387</Words>
  <Application>Microsoft Office PowerPoint</Application>
  <PresentationFormat>On-screen Show (4:3)</PresentationFormat>
  <Paragraphs>295</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2_PatientSafetyPage1</vt:lpstr>
      <vt:lpstr>5_PatientSafetyPage2+</vt:lpstr>
      <vt:lpstr>Communication and Optimal Resolution  (CANDOR)  Toolkit</vt:lpstr>
      <vt:lpstr>Objectives</vt:lpstr>
      <vt:lpstr>CANDOR Event Reporting, Investigation, and Analysis</vt:lpstr>
      <vt:lpstr>Event Reporting Culture</vt:lpstr>
      <vt:lpstr>Key Elements of an Event Reporting System</vt:lpstr>
      <vt:lpstr>Sources for CANDOR Event Reports</vt:lpstr>
      <vt:lpstr>CANDOR Event Checklist</vt:lpstr>
      <vt:lpstr>Preparing Staff for a CANDOR Event Reporting System</vt:lpstr>
      <vt:lpstr>Event Reporting Outcomes</vt:lpstr>
      <vt:lpstr>Event Investigation and Analysis</vt:lpstr>
      <vt:lpstr>Setting the Stage for Event Investigation</vt:lpstr>
      <vt:lpstr>System And Individual Accountability2</vt:lpstr>
      <vt:lpstr>Traditional Event Investigation and  Analysis Process</vt:lpstr>
      <vt:lpstr>CANDOR Process for  Event Investigation and Analysis </vt:lpstr>
      <vt:lpstr>System-Focused  Event Investigation and Analysis Guide3</vt:lpstr>
      <vt:lpstr>Followup</vt:lpstr>
      <vt:lpstr>Event Investigation and Analysis Outcomes</vt:lpstr>
      <vt:lpstr>References</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CANDOR Process</dc:title>
  <dc:creator>Herman, Dawn</dc:creator>
  <cp:lastModifiedBy>Windows User</cp:lastModifiedBy>
  <cp:revision>251</cp:revision>
  <cp:lastPrinted>2016-05-18T15:57:08Z</cp:lastPrinted>
  <dcterms:created xsi:type="dcterms:W3CDTF">2015-05-27T16:28:49Z</dcterms:created>
  <dcterms:modified xsi:type="dcterms:W3CDTF">2016-05-19T19:53:47Z</dcterms:modified>
</cp:coreProperties>
</file>